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57" r:id="rId3"/>
    <p:sldId id="272" r:id="rId4"/>
    <p:sldId id="268" r:id="rId5"/>
    <p:sldId id="273" r:id="rId6"/>
    <p:sldId id="269" r:id="rId7"/>
    <p:sldId id="270" r:id="rId8"/>
    <p:sldId id="271" r:id="rId9"/>
    <p:sldId id="274" r:id="rId10"/>
    <p:sldId id="2974" r:id="rId11"/>
    <p:sldId id="2968" r:id="rId12"/>
    <p:sldId id="2975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976" r:id="rId23"/>
    <p:sldId id="2977" r:id="rId24"/>
    <p:sldId id="2978" r:id="rId25"/>
    <p:sldId id="2979" r:id="rId26"/>
    <p:sldId id="2980" r:id="rId27"/>
    <p:sldId id="2981" r:id="rId28"/>
    <p:sldId id="2982" r:id="rId29"/>
    <p:sldId id="2983" r:id="rId30"/>
    <p:sldId id="2984" r:id="rId31"/>
    <p:sldId id="2985" r:id="rId32"/>
    <p:sldId id="2986" r:id="rId3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2479" userDrawn="1">
          <p15:clr>
            <a:srgbClr val="A4A3A4"/>
          </p15:clr>
        </p15:guide>
        <p15:guide id="3" pos="1980" userDrawn="1">
          <p15:clr>
            <a:srgbClr val="A4A3A4"/>
          </p15:clr>
        </p15:guide>
        <p15:guide id="4" pos="4294" userDrawn="1">
          <p15:clr>
            <a:srgbClr val="A4A3A4"/>
          </p15:clr>
        </p15:guide>
        <p15:guide id="5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DA6"/>
    <a:srgbClr val="00B2E3"/>
    <a:srgbClr val="E1251B"/>
    <a:srgbClr val="A6A6A6"/>
    <a:srgbClr val="7F7F7F"/>
    <a:srgbClr val="898C8E"/>
    <a:srgbClr val="76BC21"/>
    <a:srgbClr val="073349"/>
    <a:srgbClr val="80808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01"/>
    <p:restoredTop sz="96405"/>
  </p:normalViewPr>
  <p:slideViewPr>
    <p:cSldViewPr snapToGrid="0" snapToObjects="1">
      <p:cViewPr varScale="1">
        <p:scale>
          <a:sx n="88" d="100"/>
          <a:sy n="88" d="100"/>
        </p:scale>
        <p:origin x="3936" y="2004"/>
      </p:cViewPr>
      <p:guideLst>
        <p:guide pos="3840"/>
        <p:guide pos="2479"/>
        <p:guide pos="1980"/>
        <p:guide pos="4294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3120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E7A30472-4D15-1B44-AB31-9A7D3CCB858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>
              <a:latin typeface="Roboto Th" pitchFamily="2" charset="0"/>
            </a:endParaRP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A98AEBD-03A6-344F-B8A8-D2D7F88A2BD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7284B4-4ABD-EF42-B75D-241675A375CD}" type="datetimeFigureOut">
              <a:rPr lang="es-ES" smtClean="0">
                <a:latin typeface="Roboto Th" pitchFamily="2" charset="0"/>
              </a:rPr>
              <a:t>15/07/2026</a:t>
            </a:fld>
            <a:endParaRPr lang="es-ES" dirty="0">
              <a:latin typeface="Roboto Th" pitchFamily="2" charset="0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0D160A-D322-904C-8507-F42435936A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>
              <a:latin typeface="Roboto Th" pitchFamily="2" charset="0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9F12434-7150-9A4C-87CB-7127ECA14D9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4E8683-D065-6746-843C-1F107D3B9FE0}" type="slidenum">
              <a:rPr lang="es-ES" smtClean="0">
                <a:latin typeface="Roboto Th" pitchFamily="2" charset="0"/>
              </a:rPr>
              <a:t>‹Nº›</a:t>
            </a:fld>
            <a:endParaRPr lang="es-ES" dirty="0">
              <a:latin typeface="Roboto T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5846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Roboto Th" pitchFamily="2" charset="0"/>
              </a:defRPr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Roboto Th" pitchFamily="2" charset="0"/>
              </a:defRPr>
            </a:lvl1pPr>
          </a:lstStyle>
          <a:p>
            <a:fld id="{198FA039-1DF8-384A-9AB0-7F1FBBB6D0E9}" type="datetimeFigureOut">
              <a:rPr lang="es-ES" smtClean="0"/>
              <a:pPr/>
              <a:t>15/07/2026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Roboto Th" pitchFamily="2" charset="0"/>
              </a:defRPr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Roboto Th" pitchFamily="2" charset="0"/>
              </a:defRPr>
            </a:lvl1pPr>
          </a:lstStyle>
          <a:p>
            <a:fld id="{3344D5E9-8E4A-7E46-A615-1A4AF47E07F9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467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Roboto Th" pitchFamily="2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Roboto Th" pitchFamily="2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Roboto Th" pitchFamily="2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Roboto Th" pitchFamily="2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Roboto Th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44D5E9-8E4A-7E46-A615-1A4AF47E07F9}" type="slidenum">
              <a:rPr lang="es-ES" smtClean="0"/>
              <a:pPr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91588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44D5E9-8E4A-7E46-A615-1A4AF47E07F9}" type="slidenum">
              <a:rPr lang="es-ES" smtClean="0"/>
              <a:pPr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285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44D5E9-8E4A-7E46-A615-1A4AF47E07F9}" type="slidenum">
              <a:rPr lang="es-ES" smtClean="0"/>
              <a:pPr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1193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44D5E9-8E4A-7E46-A615-1A4AF47E07F9}" type="slidenum">
              <a:rPr lang="es-ES" smtClean="0"/>
              <a:pPr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294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44D5E9-8E4A-7E46-A615-1A4AF47E07F9}" type="slidenum">
              <a:rPr lang="es-ES" smtClean="0"/>
              <a:pPr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5508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44D5E9-8E4A-7E46-A615-1A4AF47E07F9}" type="slidenum">
              <a:rPr lang="es-ES" smtClean="0"/>
              <a:pPr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35317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44D5E9-8E4A-7E46-A615-1A4AF47E07F9}" type="slidenum">
              <a:rPr lang="es-ES" smtClean="0"/>
              <a:pPr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529211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44D5E9-8E4A-7E46-A615-1A4AF47E07F9}" type="slidenum">
              <a:rPr lang="es-ES" smtClean="0"/>
              <a:pPr/>
              <a:t>28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43517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44D5E9-8E4A-7E46-A615-1A4AF47E07F9}" type="slidenum">
              <a:rPr lang="es-ES" smtClean="0"/>
              <a:pPr/>
              <a:t>29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306884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44D5E9-8E4A-7E46-A615-1A4AF47E07F9}" type="slidenum">
              <a:rPr lang="es-ES" smtClean="0"/>
              <a:pPr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37500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44D5E9-8E4A-7E46-A615-1A4AF47E07F9}" type="slidenum">
              <a:rPr lang="es-ES" smtClean="0"/>
              <a:pPr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6411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ADCC9F7-7AF4-C49D-1408-3C286233FB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218"/>
            <a:ext cx="12192000" cy="1293843"/>
          </a:xfrm>
          <a:prstGeom prst="rect">
            <a:avLst/>
          </a:prstGeom>
        </p:spPr>
      </p:pic>
      <p:cxnSp>
        <p:nvCxnSpPr>
          <p:cNvPr id="4" name="Google Shape;7;p25">
            <a:extLst>
              <a:ext uri="{FF2B5EF4-FFF2-40B4-BE49-F238E27FC236}">
                <a16:creationId xmlns:a16="http://schemas.microsoft.com/office/drawing/2014/main" id="{711E1F95-3A8E-FCC6-D558-1C99C5E7CE77}"/>
              </a:ext>
            </a:extLst>
          </p:cNvPr>
          <p:cNvCxnSpPr/>
          <p:nvPr userDrawn="1"/>
        </p:nvCxnSpPr>
        <p:spPr>
          <a:xfrm>
            <a:off x="466725" y="6146800"/>
            <a:ext cx="1125855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" name="Imagen 4">
            <a:extLst>
              <a:ext uri="{FF2B5EF4-FFF2-40B4-BE49-F238E27FC236}">
                <a16:creationId xmlns:a16="http://schemas.microsoft.com/office/drawing/2014/main" id="{E33D20E5-545D-A6F6-CF6C-271ADBAD99C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6725" y="6212563"/>
            <a:ext cx="2230977" cy="31871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59C0483-FD07-1F7B-CCF5-034D8A66A98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29257" y="6159240"/>
            <a:ext cx="1045029" cy="66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081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7E58A48-318E-D304-10A2-0735FE135A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218"/>
            <a:ext cx="12192000" cy="1293843"/>
          </a:xfrm>
          <a:prstGeom prst="rect">
            <a:avLst/>
          </a:prstGeom>
        </p:spPr>
      </p:pic>
      <p:cxnSp>
        <p:nvCxnSpPr>
          <p:cNvPr id="4" name="Google Shape;7;p25">
            <a:extLst>
              <a:ext uri="{FF2B5EF4-FFF2-40B4-BE49-F238E27FC236}">
                <a16:creationId xmlns:a16="http://schemas.microsoft.com/office/drawing/2014/main" id="{2DF7CC5C-6DE6-2C3F-A6E9-A27C172A5748}"/>
              </a:ext>
            </a:extLst>
          </p:cNvPr>
          <p:cNvCxnSpPr/>
          <p:nvPr userDrawn="1"/>
        </p:nvCxnSpPr>
        <p:spPr>
          <a:xfrm>
            <a:off x="466725" y="6146800"/>
            <a:ext cx="1125855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" name="Imagen 4">
            <a:extLst>
              <a:ext uri="{FF2B5EF4-FFF2-40B4-BE49-F238E27FC236}">
                <a16:creationId xmlns:a16="http://schemas.microsoft.com/office/drawing/2014/main" id="{A0D2A17F-3471-3470-237D-9A7F3CCE0BB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6725" y="6212563"/>
            <a:ext cx="2230977" cy="31871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768174A-0410-4E32-EBC9-76262A74F23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29257" y="6159240"/>
            <a:ext cx="1045029" cy="66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023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02" userDrawn="1">
          <p15:clr>
            <a:srgbClr val="FBAE40"/>
          </p15:clr>
        </p15:guide>
        <p15:guide id="3" orient="horz" pos="5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AFEEB2D-ECC4-A60E-85FD-D89A37AE9E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218"/>
            <a:ext cx="12192000" cy="1293843"/>
          </a:xfrm>
          <a:prstGeom prst="rect">
            <a:avLst/>
          </a:prstGeom>
        </p:spPr>
      </p:pic>
      <p:cxnSp>
        <p:nvCxnSpPr>
          <p:cNvPr id="4" name="Google Shape;7;p25">
            <a:extLst>
              <a:ext uri="{FF2B5EF4-FFF2-40B4-BE49-F238E27FC236}">
                <a16:creationId xmlns:a16="http://schemas.microsoft.com/office/drawing/2014/main" id="{5BC6F78C-25E1-5320-D38B-A5BBC2A97816}"/>
              </a:ext>
            </a:extLst>
          </p:cNvPr>
          <p:cNvCxnSpPr/>
          <p:nvPr userDrawn="1"/>
        </p:nvCxnSpPr>
        <p:spPr>
          <a:xfrm>
            <a:off x="466725" y="6146800"/>
            <a:ext cx="1125855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" name="Imagen 4">
            <a:extLst>
              <a:ext uri="{FF2B5EF4-FFF2-40B4-BE49-F238E27FC236}">
                <a16:creationId xmlns:a16="http://schemas.microsoft.com/office/drawing/2014/main" id="{EE61649C-92B3-7179-FEFF-39D40D9BDD8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6725" y="6212563"/>
            <a:ext cx="2230977" cy="31871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D2ADC99-BB5A-1BB3-A966-1711CB0FEA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29257" y="6159240"/>
            <a:ext cx="1045029" cy="66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567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774369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 b="0" i="0">
                <a:solidFill>
                  <a:schemeClr val="tx1">
                    <a:tint val="75000"/>
                  </a:schemeClr>
                </a:solidFill>
                <a:latin typeface="Roboto Th" pitchFamily="2" charset="0"/>
              </a:defRPr>
            </a:lvl1pPr>
          </a:lstStyle>
          <a:p>
            <a:endParaRPr lang="es-ES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 b="0" i="0">
                <a:solidFill>
                  <a:schemeClr val="tx1">
                    <a:tint val="75000"/>
                  </a:schemeClr>
                </a:solidFill>
                <a:latin typeface="Roboto Th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 b="0" i="0">
                <a:solidFill>
                  <a:schemeClr val="tx1">
                    <a:tint val="75000"/>
                  </a:schemeClr>
                </a:solidFill>
                <a:latin typeface="Roboto Th" pitchFamily="2" charset="0"/>
              </a:defRPr>
            </a:lvl1pPr>
          </a:lstStyle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3490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1374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6" r:id="rId4"/>
    <p:sldLayoutId id="214748366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rgbClr val="405B71"/>
          </a:solidFill>
          <a:latin typeface="Roboto Th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Roboto Th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Roboto Th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Roboto Th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 Th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 Th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57" userDrawn="1">
          <p15:clr>
            <a:srgbClr val="F26B43"/>
          </p15:clr>
        </p15:guide>
        <p15:guide id="2" orient="horz" pos="57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10" Type="http://schemas.microsoft.com/office/2007/relationships/hdphoto" Target="../media/hdphoto3.wdp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606B337-92CF-0D29-CB92-B80AF77401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7023"/>
            <a:ext cx="12192001" cy="609315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50ACB7D-AF38-E640-861E-2FD765A10FF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633326" y="2460798"/>
            <a:ext cx="11564937" cy="1754188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es-ES" sz="6600" kern="700" spc="-200" dirty="0">
                <a:solidFill>
                  <a:schemeClr val="tx1"/>
                </a:solidFill>
                <a:latin typeface="Roboto" pitchFamily="2" charset="0"/>
                <a:ea typeface="Roboto" pitchFamily="2" charset="0"/>
              </a:rPr>
              <a:t>TÍTULO (66pt) </a:t>
            </a:r>
            <a:br>
              <a:rPr lang="es-ES" sz="6600" kern="700" spc="-200" dirty="0">
                <a:solidFill>
                  <a:schemeClr val="tx1"/>
                </a:solidFill>
                <a:latin typeface="Roboto" pitchFamily="2" charset="0"/>
                <a:ea typeface="Roboto" pitchFamily="2" charset="0"/>
              </a:rPr>
            </a:br>
            <a:r>
              <a:rPr lang="es-ES" sz="6600" kern="700" spc="-200" dirty="0">
                <a:solidFill>
                  <a:schemeClr val="tx1"/>
                </a:solidFill>
                <a:latin typeface="Roboto" pitchFamily="2" charset="0"/>
                <a:ea typeface="Roboto" pitchFamily="2" charset="0"/>
              </a:rPr>
              <a:t>ROBOTO</a:t>
            </a:r>
            <a:endParaRPr lang="es-ES" sz="6600" dirty="0">
              <a:solidFill>
                <a:schemeClr val="tx1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DCF0D03-E700-718C-7410-50549044F192}"/>
              </a:ext>
            </a:extLst>
          </p:cNvPr>
          <p:cNvSpPr txBox="1"/>
          <p:nvPr/>
        </p:nvSpPr>
        <p:spPr>
          <a:xfrm>
            <a:off x="699892" y="4437612"/>
            <a:ext cx="60970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s-ES" sz="2000" dirty="0">
                <a:solidFill>
                  <a:schemeClr val="accent5">
                    <a:lumMod val="5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Autores. </a:t>
            </a:r>
            <a:r>
              <a:rPr lang="es-ES" sz="2000" dirty="0" err="1">
                <a:solidFill>
                  <a:schemeClr val="accent5">
                    <a:lumMod val="5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Roboto</a:t>
            </a:r>
            <a:r>
              <a:rPr lang="es-ES" sz="2000" dirty="0">
                <a:solidFill>
                  <a:schemeClr val="accent5">
                    <a:lumMod val="5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 Medium 20pt</a:t>
            </a:r>
          </a:p>
        </p:txBody>
      </p:sp>
      <p:cxnSp>
        <p:nvCxnSpPr>
          <p:cNvPr id="10" name="Google Shape;7;p25">
            <a:extLst>
              <a:ext uri="{FF2B5EF4-FFF2-40B4-BE49-F238E27FC236}">
                <a16:creationId xmlns:a16="http://schemas.microsoft.com/office/drawing/2014/main" id="{AF901385-2782-73DE-186B-50154B86C3C3}"/>
              </a:ext>
            </a:extLst>
          </p:cNvPr>
          <p:cNvCxnSpPr/>
          <p:nvPr/>
        </p:nvCxnSpPr>
        <p:spPr>
          <a:xfrm>
            <a:off x="466725" y="6146800"/>
            <a:ext cx="1125855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1" name="Imagen 10">
            <a:extLst>
              <a:ext uri="{FF2B5EF4-FFF2-40B4-BE49-F238E27FC236}">
                <a16:creationId xmlns:a16="http://schemas.microsoft.com/office/drawing/2014/main" id="{7A2FA077-F2E4-3CA6-8936-6A576A726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5" y="6212563"/>
            <a:ext cx="2230977" cy="31871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BD839CE-62C9-083B-3ACA-FF8329A0D9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9257" y="6159240"/>
            <a:ext cx="1045029" cy="668819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AF89CD4C-DE65-BA25-DAC6-4862E4093DBC}"/>
              </a:ext>
            </a:extLst>
          </p:cNvPr>
          <p:cNvSpPr txBox="1">
            <a:spLocks/>
          </p:cNvSpPr>
          <p:nvPr/>
        </p:nvSpPr>
        <p:spPr>
          <a:xfrm>
            <a:off x="313530" y="23113"/>
            <a:ext cx="11564937" cy="1754188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405B71"/>
                </a:solidFill>
                <a:latin typeface="Roboto Th" pitchFamily="2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s-ES" sz="8000" dirty="0">
              <a:solidFill>
                <a:schemeClr val="tx1"/>
              </a:solidFill>
              <a:latin typeface="Campus Simple" pitchFamily="2" charset="0"/>
              <a:ea typeface="Roboto" pitchFamily="2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BD353618-4615-DDD8-EEC4-E8D8D65FAB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 amt="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" y="50105"/>
            <a:ext cx="4503106" cy="1073344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FC1EB9B8-B9E9-85E8-0D3A-4731BA9FDDB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791" y="1118984"/>
            <a:ext cx="2599149" cy="474007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8AB1B0F-C39D-4A75-A64A-9E29802A6E3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alphaModFix amt="8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99320" y="4845505"/>
            <a:ext cx="2482240" cy="63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226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1">
            <a:extLst>
              <a:ext uri="{FF2B5EF4-FFF2-40B4-BE49-F238E27FC236}">
                <a16:creationId xmlns:a16="http://schemas.microsoft.com/office/drawing/2014/main" id="{6564F485-3534-AE0F-FB3B-088F99B71EB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935413" y="1824079"/>
            <a:ext cx="7766567" cy="3981409"/>
          </a:xfrm>
          <a:prstGeom prst="rect">
            <a:avLst/>
          </a:prstGeom>
        </p:spPr>
        <p:txBody>
          <a:bodyPr anchor="b"/>
          <a:lstStyle/>
          <a:p>
            <a:pPr marL="0" indent="0">
              <a:buNone/>
            </a:pPr>
            <a:r>
              <a:rPr lang="es-ES" dirty="0"/>
              <a:t>Título do apartado. </a:t>
            </a:r>
            <a:r>
              <a:rPr lang="es-ES" dirty="0" err="1"/>
              <a:t>Roboto</a:t>
            </a:r>
            <a:r>
              <a:rPr lang="es-ES" dirty="0"/>
              <a:t> </a:t>
            </a:r>
            <a:r>
              <a:rPr lang="es-ES" dirty="0" err="1"/>
              <a:t>Thin</a:t>
            </a:r>
            <a:r>
              <a:rPr lang="es-ES" dirty="0"/>
              <a:t> 28pt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1C60AA9-3B25-2D24-0D77-23D9EB1104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425" y="2732088"/>
            <a:ext cx="18542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320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F1014B09-409A-9447-9AA3-4DAFBEB2BB9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158496" y="1718268"/>
            <a:ext cx="8481806" cy="4076890"/>
          </a:xfrm>
          <a:prstGeom prst="rect">
            <a:avLst/>
          </a:prstGeom>
        </p:spPr>
        <p:txBody>
          <a:bodyPr anchor="b"/>
          <a:lstStyle/>
          <a:p>
            <a:pPr marL="0" indent="0" fontAlgn="base">
              <a:lnSpc>
                <a:spcPct val="100000"/>
              </a:lnSpc>
              <a:buNone/>
            </a:pPr>
            <a:r>
              <a:rPr lang="es-ES" sz="2400" dirty="0">
                <a:latin typeface="Roboto Thin" pitchFamily="2" charset="0"/>
                <a:ea typeface="Roboto Thin" pitchFamily="2" charset="0"/>
              </a:rPr>
              <a:t>Texto do apartado sen foto. </a:t>
            </a:r>
            <a:r>
              <a:rPr lang="es-ES" sz="2400" dirty="0" err="1">
                <a:latin typeface="Roboto Thin" pitchFamily="2" charset="0"/>
                <a:ea typeface="Roboto Thin" pitchFamily="2" charset="0"/>
              </a:rPr>
              <a:t>Roboto</a:t>
            </a:r>
            <a:r>
              <a:rPr lang="es-ES" sz="24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latin typeface="Roboto Thin" pitchFamily="2" charset="0"/>
                <a:ea typeface="Roboto Thin" pitchFamily="2" charset="0"/>
              </a:rPr>
              <a:t>Thin</a:t>
            </a:r>
            <a:r>
              <a:rPr lang="es-ES" sz="2400" dirty="0">
                <a:latin typeface="Roboto Thin" pitchFamily="2" charset="0"/>
                <a:ea typeface="Roboto Thin" pitchFamily="2" charset="0"/>
              </a:rPr>
              <a:t> 24pt</a:t>
            </a:r>
          </a:p>
          <a:p>
            <a:pPr marL="0" indent="0" fontAlgn="base">
              <a:lnSpc>
                <a:spcPct val="100000"/>
              </a:lnSpc>
              <a:buNone/>
            </a:pP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Lorem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ipsum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dolor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sit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amet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consectetur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adipiscing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elit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iaculis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parturient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nunc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vulputate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himenaeos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semper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taciti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,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est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montes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aliquet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ornare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nam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massa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hendrerit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eleifend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phasellus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litora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tempor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nibh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platea. </a:t>
            </a:r>
          </a:p>
          <a:p>
            <a:pPr marL="0" indent="0" fontAlgn="base">
              <a:lnSpc>
                <a:spcPct val="100000"/>
              </a:lnSpc>
              <a:buNone/>
            </a:pP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Enim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nec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purus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egestas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interdum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dignissim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vel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sapien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eros, sed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tempor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dapibus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risus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facilisis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id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nisi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lobortis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conubia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,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proin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habitant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class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dictum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feugiat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commodo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felis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. 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02CEDBD5-3B2F-7CEF-269E-D710886DCD7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1617" y="138598"/>
            <a:ext cx="8692738" cy="763030"/>
          </a:xfrm>
          <a:prstGeom prst="rect">
            <a:avLst/>
          </a:prstGeom>
        </p:spPr>
        <p:txBody>
          <a:bodyPr/>
          <a:lstStyle/>
          <a:p>
            <a:r>
              <a:rPr lang="es-ES" sz="4000" dirty="0">
                <a:solidFill>
                  <a:schemeClr val="accent1">
                    <a:lumMod val="50000"/>
                  </a:schemeClr>
                </a:solidFill>
              </a:rPr>
              <a:t>Título do apartado. </a:t>
            </a:r>
            <a:r>
              <a:rPr lang="es-ES" sz="4000" dirty="0" err="1">
                <a:solidFill>
                  <a:schemeClr val="accent1">
                    <a:lumMod val="50000"/>
                  </a:schemeClr>
                </a:solidFill>
              </a:rPr>
              <a:t>Roboto</a:t>
            </a:r>
            <a:r>
              <a:rPr lang="es-ES" sz="4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s-ES" sz="4000" dirty="0" err="1">
                <a:solidFill>
                  <a:schemeClr val="accent1">
                    <a:lumMod val="50000"/>
                  </a:schemeClr>
                </a:solidFill>
              </a:rPr>
              <a:t>Thin</a:t>
            </a:r>
            <a:r>
              <a:rPr lang="es-ES" sz="4000" dirty="0">
                <a:solidFill>
                  <a:schemeClr val="accent1">
                    <a:lumMod val="50000"/>
                  </a:schemeClr>
                </a:solidFill>
              </a:rPr>
              <a:t> 40</a:t>
            </a:r>
          </a:p>
        </p:txBody>
      </p:sp>
    </p:spTree>
    <p:extLst>
      <p:ext uri="{BB962C8B-B14F-4D97-AF65-F5344CB8AC3E}">
        <p14:creationId xmlns:p14="http://schemas.microsoft.com/office/powerpoint/2010/main" val="3523974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F1014B09-409A-9447-9AA3-4DAFBEB2BB9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998208" y="1718268"/>
            <a:ext cx="4663360" cy="4076890"/>
          </a:xfrm>
          <a:prstGeom prst="rect">
            <a:avLst/>
          </a:prstGeom>
        </p:spPr>
        <p:txBody>
          <a:bodyPr anchor="b"/>
          <a:lstStyle/>
          <a:p>
            <a:pPr marL="0" indent="0" fontAlgn="base">
              <a:lnSpc>
                <a:spcPct val="100000"/>
              </a:lnSpc>
              <a:buNone/>
            </a:pPr>
            <a:r>
              <a:rPr lang="es-ES" sz="2400" dirty="0">
                <a:latin typeface="Roboto Thin" pitchFamily="2" charset="0"/>
                <a:ea typeface="Roboto Thin" pitchFamily="2" charset="0"/>
              </a:rPr>
              <a:t>Texto do apartado con foto. </a:t>
            </a:r>
            <a:r>
              <a:rPr lang="es-ES" sz="2400" dirty="0" err="1">
                <a:latin typeface="Roboto Thin" pitchFamily="2" charset="0"/>
                <a:ea typeface="Roboto Thin" pitchFamily="2" charset="0"/>
              </a:rPr>
              <a:t>Roboto</a:t>
            </a:r>
            <a:r>
              <a:rPr lang="es-ES" sz="24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latin typeface="Roboto Thin" pitchFamily="2" charset="0"/>
                <a:ea typeface="Roboto Thin" pitchFamily="2" charset="0"/>
              </a:rPr>
              <a:t>Thin</a:t>
            </a:r>
            <a:r>
              <a:rPr lang="es-ES" sz="2400" dirty="0">
                <a:latin typeface="Roboto Thin" pitchFamily="2" charset="0"/>
                <a:ea typeface="Roboto Thin" pitchFamily="2" charset="0"/>
              </a:rPr>
              <a:t> 24p</a:t>
            </a:r>
          </a:p>
          <a:p>
            <a:pPr marL="0" indent="0" fontAlgn="base">
              <a:lnSpc>
                <a:spcPct val="100000"/>
              </a:lnSpc>
              <a:buNone/>
            </a:pP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Lorem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ipsum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dolor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sit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amet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consectetur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adipiscing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elit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iaculis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parturient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nunc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vulputate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.</a:t>
            </a: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E5AEACED-C03B-DC70-A5ED-E5BDA2452FE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1617" y="148646"/>
            <a:ext cx="8692738" cy="763030"/>
          </a:xfrm>
          <a:prstGeom prst="rect">
            <a:avLst/>
          </a:prstGeom>
        </p:spPr>
        <p:txBody>
          <a:bodyPr/>
          <a:lstStyle/>
          <a:p>
            <a:r>
              <a:rPr lang="es-ES" sz="4000" dirty="0">
                <a:solidFill>
                  <a:schemeClr val="accent1">
                    <a:lumMod val="50000"/>
                  </a:schemeClr>
                </a:solidFill>
              </a:rPr>
              <a:t>Título do apartado</a:t>
            </a:r>
          </a:p>
        </p:txBody>
      </p:sp>
      <p:pic>
        <p:nvPicPr>
          <p:cNvPr id="1026" name="Picture 2" descr="Vigo, el Campus Vigo Tecnolóxico | Universidade de Vigo">
            <a:extLst>
              <a:ext uri="{FF2B5EF4-FFF2-40B4-BE49-F238E27FC236}">
                <a16:creationId xmlns:a16="http://schemas.microsoft.com/office/drawing/2014/main" id="{22AF6D9D-75E0-7F48-0A3E-91286A664E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18"/>
          <a:stretch/>
        </p:blipFill>
        <p:spPr bwMode="auto">
          <a:xfrm>
            <a:off x="491785" y="1463040"/>
            <a:ext cx="6324939" cy="435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13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DC6E3D5A-0EEB-984B-254E-98FA2CE968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9425" y="1518249"/>
            <a:ext cx="11220958" cy="4284253"/>
          </a:xfrm>
          <a:prstGeom prst="rect">
            <a:avLst/>
          </a:prstGeom>
        </p:spPr>
      </p:pic>
      <p:sp>
        <p:nvSpPr>
          <p:cNvPr id="2" name="Título 2">
            <a:extLst>
              <a:ext uri="{FF2B5EF4-FFF2-40B4-BE49-F238E27FC236}">
                <a16:creationId xmlns:a16="http://schemas.microsoft.com/office/drawing/2014/main" id="{E8365FB6-11BF-89EA-75BB-177FF07A4DCC}"/>
              </a:ext>
            </a:extLst>
          </p:cNvPr>
          <p:cNvSpPr txBox="1">
            <a:spLocks/>
          </p:cNvSpPr>
          <p:nvPr/>
        </p:nvSpPr>
        <p:spPr>
          <a:xfrm>
            <a:off x="491617" y="148646"/>
            <a:ext cx="8692738" cy="7630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405B71"/>
                </a:solidFill>
                <a:latin typeface="Roboto Th" pitchFamily="2" charset="0"/>
                <a:ea typeface="+mj-ea"/>
                <a:cs typeface="+mj-cs"/>
              </a:defRPr>
            </a:lvl1pPr>
          </a:lstStyle>
          <a:p>
            <a:r>
              <a:rPr lang="es-ES" sz="4000" dirty="0">
                <a:solidFill>
                  <a:schemeClr val="accent1">
                    <a:lumMod val="50000"/>
                  </a:schemeClr>
                </a:solidFill>
              </a:rPr>
              <a:t>Título do apartado</a:t>
            </a:r>
          </a:p>
        </p:txBody>
      </p:sp>
    </p:spTree>
    <p:extLst>
      <p:ext uri="{BB962C8B-B14F-4D97-AF65-F5344CB8AC3E}">
        <p14:creationId xmlns:p14="http://schemas.microsoft.com/office/powerpoint/2010/main" val="1072251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F1014B09-409A-9447-9AA3-4DAFBEB2BB9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158496" y="1718268"/>
            <a:ext cx="8481806" cy="4076890"/>
          </a:xfrm>
          <a:prstGeom prst="rect">
            <a:avLst/>
          </a:prstGeom>
        </p:spPr>
        <p:txBody>
          <a:bodyPr anchor="b"/>
          <a:lstStyle/>
          <a:p>
            <a:pPr marL="0" indent="0" fontAlgn="base">
              <a:lnSpc>
                <a:spcPct val="100000"/>
              </a:lnSpc>
              <a:buClr>
                <a:schemeClr val="tx1"/>
              </a:buClr>
              <a:buNone/>
            </a:pPr>
            <a:r>
              <a:rPr lang="es-ES" sz="2400" dirty="0">
                <a:latin typeface="Roboto Thin" pitchFamily="2" charset="0"/>
                <a:ea typeface="Roboto Thin" pitchFamily="2" charset="0"/>
              </a:rPr>
              <a:t>Texto do apartado con subapartados. </a:t>
            </a:r>
            <a:r>
              <a:rPr lang="es-ES" sz="2400" dirty="0" err="1">
                <a:latin typeface="Roboto Thin" pitchFamily="2" charset="0"/>
                <a:ea typeface="Roboto Thin" pitchFamily="2" charset="0"/>
              </a:rPr>
              <a:t>Roboto</a:t>
            </a:r>
            <a:r>
              <a:rPr lang="es-ES" sz="24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latin typeface="Roboto Thin" pitchFamily="2" charset="0"/>
                <a:ea typeface="Roboto Thin" pitchFamily="2" charset="0"/>
              </a:rPr>
              <a:t>Thin</a:t>
            </a:r>
            <a:r>
              <a:rPr lang="es-ES" sz="2400" dirty="0">
                <a:latin typeface="Roboto Thin" pitchFamily="2" charset="0"/>
                <a:ea typeface="Roboto Thin" pitchFamily="2" charset="0"/>
              </a:rPr>
              <a:t> 24pt</a:t>
            </a:r>
          </a:p>
          <a:p>
            <a:pPr marL="0" indent="0" fontAlgn="base">
              <a:lnSpc>
                <a:spcPct val="100000"/>
              </a:lnSpc>
              <a:buClr>
                <a:schemeClr val="tx1"/>
              </a:buClr>
              <a:buNone/>
            </a:pP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Lorem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ipsum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dolor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sit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amet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consectetur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adipiscing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elit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iaculis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parturient</a:t>
            </a:r>
            <a:r>
              <a:rPr lang="es-ES" sz="2400" dirty="0">
                <a:latin typeface="Roboto Thin" pitchFamily="2" charset="0"/>
                <a:ea typeface="Roboto Thin" pitchFamily="2" charset="0"/>
              </a:rPr>
              <a:t>.</a:t>
            </a:r>
          </a:p>
          <a:p>
            <a:pPr marL="342900" indent="-342900" fontAlgn="base">
              <a:lnSpc>
                <a:spcPct val="100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•"/>
            </a:pP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Enim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nec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purus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egestas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interdum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dignissim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vel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sapien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eros.</a:t>
            </a:r>
          </a:p>
          <a:p>
            <a:pPr marL="342900" indent="-342900" fontAlgn="base">
              <a:lnSpc>
                <a:spcPct val="100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•"/>
            </a:pPr>
            <a:r>
              <a:rPr lang="es-ES" sz="2400" dirty="0">
                <a:latin typeface="Roboto Thin" pitchFamily="2" charset="0"/>
                <a:ea typeface="Roboto Thin" pitchFamily="2" charset="0"/>
              </a:rPr>
              <a:t>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ed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tempor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dapibus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risus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facilisis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id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nisi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lobortis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conubia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, </a:t>
            </a:r>
            <a:endParaRPr lang="es-ES" sz="2400" dirty="0">
              <a:latin typeface="Roboto Thin" pitchFamily="2" charset="0"/>
              <a:ea typeface="Roboto Thin" pitchFamily="2" charset="0"/>
            </a:endParaRPr>
          </a:p>
          <a:p>
            <a:pPr marL="342900" indent="-342900" fontAlgn="base">
              <a:lnSpc>
                <a:spcPct val="100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•"/>
            </a:pPr>
            <a:r>
              <a:rPr lang="es-ES" sz="2400" dirty="0" err="1">
                <a:latin typeface="Roboto Thin" pitchFamily="2" charset="0"/>
                <a:ea typeface="Roboto Thin" pitchFamily="2" charset="0"/>
              </a:rPr>
              <a:t>P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oin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habitant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class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dictum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feugiat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commodo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felis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. </a:t>
            </a:r>
          </a:p>
          <a:p>
            <a:pPr marL="342900" indent="-342900" fontAlgn="base">
              <a:lnSpc>
                <a:spcPct val="100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•"/>
            </a:pPr>
            <a:r>
              <a:rPr lang="es-ES" sz="2400" dirty="0" err="1">
                <a:latin typeface="Roboto Thin" pitchFamily="2" charset="0"/>
                <a:ea typeface="Roboto Thin" pitchFamily="2" charset="0"/>
              </a:rPr>
              <a:t>N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am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massa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hendrerit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eleifend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phasellus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litora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tempor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nibh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platea</a:t>
            </a: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106EBBD1-DB2A-CD80-43E1-40318EEAB7D2}"/>
              </a:ext>
            </a:extLst>
          </p:cNvPr>
          <p:cNvSpPr txBox="1">
            <a:spLocks/>
          </p:cNvSpPr>
          <p:nvPr/>
        </p:nvSpPr>
        <p:spPr>
          <a:xfrm>
            <a:off x="491617" y="148646"/>
            <a:ext cx="8692738" cy="7630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405B71"/>
                </a:solidFill>
                <a:latin typeface="Roboto Th" pitchFamily="2" charset="0"/>
                <a:ea typeface="+mj-ea"/>
                <a:cs typeface="+mj-cs"/>
              </a:defRPr>
            </a:lvl1pPr>
          </a:lstStyle>
          <a:p>
            <a:r>
              <a:rPr lang="es-ES" sz="4000" dirty="0">
                <a:solidFill>
                  <a:schemeClr val="accent1">
                    <a:lumMod val="50000"/>
                  </a:schemeClr>
                </a:solidFill>
              </a:rPr>
              <a:t>Título do apartado</a:t>
            </a:r>
          </a:p>
        </p:txBody>
      </p:sp>
    </p:spTree>
    <p:extLst>
      <p:ext uri="{BB962C8B-B14F-4D97-AF65-F5344CB8AC3E}">
        <p14:creationId xmlns:p14="http://schemas.microsoft.com/office/powerpoint/2010/main" val="855742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F1014B09-409A-9447-9AA3-4DAFBEB2BB9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158496" y="1718268"/>
            <a:ext cx="8481806" cy="4076890"/>
          </a:xfrm>
          <a:prstGeom prst="rect">
            <a:avLst/>
          </a:prstGeom>
        </p:spPr>
        <p:txBody>
          <a:bodyPr anchor="b"/>
          <a:lstStyle/>
          <a:p>
            <a:pPr marL="0" indent="0" fontAlgn="base">
              <a:lnSpc>
                <a:spcPct val="100000"/>
              </a:lnSpc>
              <a:buClr>
                <a:schemeClr val="tx1"/>
              </a:buClr>
              <a:buNone/>
            </a:pPr>
            <a:r>
              <a:rPr lang="es-ES" sz="2400" dirty="0">
                <a:latin typeface="Roboto Thin" pitchFamily="2" charset="0"/>
                <a:ea typeface="Roboto Thin" pitchFamily="2" charset="0"/>
              </a:rPr>
              <a:t>Texto do apartado con listado. </a:t>
            </a:r>
            <a:r>
              <a:rPr lang="es-ES" sz="2400" dirty="0" err="1">
                <a:latin typeface="Roboto Thin" pitchFamily="2" charset="0"/>
                <a:ea typeface="Roboto Thin" pitchFamily="2" charset="0"/>
              </a:rPr>
              <a:t>Roboto</a:t>
            </a:r>
            <a:r>
              <a:rPr lang="es-ES" sz="24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latin typeface="Roboto Thin" pitchFamily="2" charset="0"/>
                <a:ea typeface="Roboto Thin" pitchFamily="2" charset="0"/>
              </a:rPr>
              <a:t>Thin</a:t>
            </a:r>
            <a:r>
              <a:rPr lang="es-ES" sz="2400" dirty="0">
                <a:latin typeface="Roboto Thin" pitchFamily="2" charset="0"/>
                <a:ea typeface="Roboto Thin" pitchFamily="2" charset="0"/>
              </a:rPr>
              <a:t> 24pt</a:t>
            </a:r>
          </a:p>
          <a:p>
            <a:pPr marL="0" indent="0" fontAlgn="base">
              <a:lnSpc>
                <a:spcPct val="100000"/>
              </a:lnSpc>
              <a:buClr>
                <a:schemeClr val="tx1"/>
              </a:buClr>
              <a:buNone/>
            </a:pP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Lorem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ipsum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dolor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sit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amet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consectetur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adipiscing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elit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iaculis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parturient</a:t>
            </a:r>
            <a:r>
              <a:rPr lang="es-ES" sz="2400" dirty="0">
                <a:latin typeface="Roboto Thin" pitchFamily="2" charset="0"/>
                <a:ea typeface="Roboto Thin" pitchFamily="2" charset="0"/>
              </a:rPr>
              <a:t>.</a:t>
            </a:r>
          </a:p>
          <a:p>
            <a:pPr marL="457200" indent="-457200" fontAlgn="base">
              <a:lnSpc>
                <a:spcPct val="100000"/>
              </a:lnSpc>
              <a:buClr>
                <a:schemeClr val="tx1"/>
              </a:buClr>
              <a:buSzPct val="80000"/>
              <a:buFont typeface="+mj-lt"/>
              <a:buAutoNum type="arabicPeriod"/>
            </a:pP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Enim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nec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purus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egestas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interdum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dignissim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vel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sapien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eros.</a:t>
            </a:r>
          </a:p>
          <a:p>
            <a:pPr marL="457200" indent="-457200" fontAlgn="base">
              <a:lnSpc>
                <a:spcPct val="100000"/>
              </a:lnSpc>
              <a:buClr>
                <a:schemeClr val="tx1"/>
              </a:buClr>
              <a:buSzPct val="80000"/>
              <a:buFont typeface="+mj-lt"/>
              <a:buAutoNum type="arabicPeriod"/>
            </a:pPr>
            <a:r>
              <a:rPr lang="es-ES" sz="2400" dirty="0">
                <a:latin typeface="Roboto Thin" pitchFamily="2" charset="0"/>
                <a:ea typeface="Roboto Thin" pitchFamily="2" charset="0"/>
              </a:rPr>
              <a:t>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ed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tempor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dapibus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risus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facilisis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id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nisi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lobortis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conubia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, </a:t>
            </a:r>
            <a:endParaRPr lang="es-ES" sz="2400" dirty="0">
              <a:latin typeface="Roboto Thin" pitchFamily="2" charset="0"/>
              <a:ea typeface="Roboto Thin" pitchFamily="2" charset="0"/>
            </a:endParaRPr>
          </a:p>
          <a:p>
            <a:pPr marL="457200" indent="-457200" fontAlgn="base">
              <a:lnSpc>
                <a:spcPct val="100000"/>
              </a:lnSpc>
              <a:buClr>
                <a:schemeClr val="tx1"/>
              </a:buClr>
              <a:buSzPct val="80000"/>
              <a:buFont typeface="+mj-lt"/>
              <a:buAutoNum type="arabicPeriod"/>
            </a:pPr>
            <a:r>
              <a:rPr lang="es-ES" sz="2400" dirty="0" err="1">
                <a:latin typeface="Roboto Thin" pitchFamily="2" charset="0"/>
                <a:ea typeface="Roboto Thin" pitchFamily="2" charset="0"/>
              </a:rPr>
              <a:t>P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oin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habitant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class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dictum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feugiat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commodo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felis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. </a:t>
            </a:r>
          </a:p>
          <a:p>
            <a:pPr marL="457200" indent="-457200" fontAlgn="base">
              <a:lnSpc>
                <a:spcPct val="100000"/>
              </a:lnSpc>
              <a:buClr>
                <a:schemeClr val="tx1"/>
              </a:buClr>
              <a:buSzPct val="80000"/>
              <a:buFont typeface="+mj-lt"/>
              <a:buAutoNum type="arabicPeriod"/>
            </a:pPr>
            <a:r>
              <a:rPr lang="es-ES" sz="2400" dirty="0" err="1">
                <a:latin typeface="Roboto Thin" pitchFamily="2" charset="0"/>
                <a:ea typeface="Roboto Thin" pitchFamily="2" charset="0"/>
              </a:rPr>
              <a:t>N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am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massa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hendrerit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eleifend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phasellus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litora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tempor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nibh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platea</a:t>
            </a: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724A2056-FBF4-9C06-E7CC-5EBB0A5E624E}"/>
              </a:ext>
            </a:extLst>
          </p:cNvPr>
          <p:cNvSpPr txBox="1">
            <a:spLocks/>
          </p:cNvSpPr>
          <p:nvPr/>
        </p:nvSpPr>
        <p:spPr>
          <a:xfrm>
            <a:off x="491617" y="148646"/>
            <a:ext cx="8692738" cy="7630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405B71"/>
                </a:solidFill>
                <a:latin typeface="Roboto Th" pitchFamily="2" charset="0"/>
                <a:ea typeface="+mj-ea"/>
                <a:cs typeface="+mj-cs"/>
              </a:defRPr>
            </a:lvl1pPr>
          </a:lstStyle>
          <a:p>
            <a:r>
              <a:rPr lang="es-ES" sz="4000" dirty="0">
                <a:solidFill>
                  <a:schemeClr val="accent1">
                    <a:lumMod val="50000"/>
                  </a:schemeClr>
                </a:solidFill>
              </a:rPr>
              <a:t>Título do apartado</a:t>
            </a:r>
          </a:p>
        </p:txBody>
      </p:sp>
    </p:spTree>
    <p:extLst>
      <p:ext uri="{BB962C8B-B14F-4D97-AF65-F5344CB8AC3E}">
        <p14:creationId xmlns:p14="http://schemas.microsoft.com/office/powerpoint/2010/main" val="2943347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F1014B09-409A-9447-9AA3-4DAFBEB2BB9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158496" y="1718268"/>
            <a:ext cx="8481806" cy="4076890"/>
          </a:xfrm>
          <a:prstGeom prst="rect">
            <a:avLst/>
          </a:prstGeom>
        </p:spPr>
        <p:txBody>
          <a:bodyPr anchor="b"/>
          <a:lstStyle/>
          <a:p>
            <a:pPr marL="0" indent="0" fontAlgn="base">
              <a:lnSpc>
                <a:spcPct val="100000"/>
              </a:lnSpc>
              <a:buClr>
                <a:schemeClr val="tx1"/>
              </a:buClr>
              <a:buNone/>
            </a:pPr>
            <a:r>
              <a:rPr lang="es-ES" sz="2400" dirty="0">
                <a:latin typeface="Roboto Thin" pitchFamily="2" charset="0"/>
                <a:ea typeface="Roboto Thin" pitchFamily="2" charset="0"/>
              </a:rPr>
              <a:t>Texto do apartado con listado. </a:t>
            </a:r>
            <a:r>
              <a:rPr lang="es-ES" sz="2400" dirty="0" err="1">
                <a:latin typeface="Roboto Thin" pitchFamily="2" charset="0"/>
                <a:ea typeface="Roboto Thin" pitchFamily="2" charset="0"/>
              </a:rPr>
              <a:t>Roboto</a:t>
            </a:r>
            <a:r>
              <a:rPr lang="es-ES" sz="24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latin typeface="Roboto Thin" pitchFamily="2" charset="0"/>
                <a:ea typeface="Roboto Thin" pitchFamily="2" charset="0"/>
              </a:rPr>
              <a:t>Thin</a:t>
            </a:r>
            <a:r>
              <a:rPr lang="es-ES" sz="2400" dirty="0">
                <a:latin typeface="Roboto Thin" pitchFamily="2" charset="0"/>
                <a:ea typeface="Roboto Thin" pitchFamily="2" charset="0"/>
              </a:rPr>
              <a:t> 24pt</a:t>
            </a:r>
          </a:p>
          <a:p>
            <a:pPr marL="0" indent="0" fontAlgn="base">
              <a:lnSpc>
                <a:spcPct val="100000"/>
              </a:lnSpc>
              <a:buClr>
                <a:schemeClr val="tx1"/>
              </a:buClr>
              <a:buNone/>
            </a:pP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Lorem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ipsum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dolor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sit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amet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consectetur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adipiscing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elit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iaculis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parturient</a:t>
            </a:r>
            <a:r>
              <a:rPr lang="es-ES" sz="2400" dirty="0">
                <a:latin typeface="Roboto Thin" pitchFamily="2" charset="0"/>
                <a:ea typeface="Roboto Thin" pitchFamily="2" charset="0"/>
              </a:rPr>
              <a:t>.</a:t>
            </a:r>
          </a:p>
          <a:p>
            <a:pPr marL="457200" indent="-457200" fontAlgn="base">
              <a:lnSpc>
                <a:spcPct val="100000"/>
              </a:lnSpc>
              <a:buClr>
                <a:schemeClr val="tx1"/>
              </a:buClr>
              <a:buSzPct val="80000"/>
              <a:buFont typeface="+mj-lt"/>
              <a:buAutoNum type="alphaLcPeriod"/>
            </a:pP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Enim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nec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purus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egestas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interdum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dignissim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vel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sapien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eros.</a:t>
            </a:r>
          </a:p>
          <a:p>
            <a:pPr marL="457200" indent="-457200" fontAlgn="base">
              <a:lnSpc>
                <a:spcPct val="100000"/>
              </a:lnSpc>
              <a:buClr>
                <a:schemeClr val="tx1"/>
              </a:buClr>
              <a:buSzPct val="80000"/>
              <a:buFont typeface="+mj-lt"/>
              <a:buAutoNum type="alphaLcPeriod"/>
            </a:pPr>
            <a:r>
              <a:rPr lang="es-ES" sz="2400" dirty="0">
                <a:latin typeface="Roboto Thin" pitchFamily="2" charset="0"/>
                <a:ea typeface="Roboto Thin" pitchFamily="2" charset="0"/>
              </a:rPr>
              <a:t>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ed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tempor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dapibus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risus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facilisis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id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nisi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lobortis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conubia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, </a:t>
            </a:r>
            <a:endParaRPr lang="es-ES" sz="2400" dirty="0">
              <a:latin typeface="Roboto Thin" pitchFamily="2" charset="0"/>
              <a:ea typeface="Roboto Thin" pitchFamily="2" charset="0"/>
            </a:endParaRPr>
          </a:p>
          <a:p>
            <a:pPr marL="457200" indent="-457200" fontAlgn="base">
              <a:lnSpc>
                <a:spcPct val="100000"/>
              </a:lnSpc>
              <a:buClr>
                <a:schemeClr val="tx1"/>
              </a:buClr>
              <a:buSzPct val="80000"/>
              <a:buFont typeface="+mj-lt"/>
              <a:buAutoNum type="alphaLcPeriod"/>
            </a:pPr>
            <a:r>
              <a:rPr lang="es-ES" sz="2400" dirty="0" err="1">
                <a:latin typeface="Roboto Thin" pitchFamily="2" charset="0"/>
                <a:ea typeface="Roboto Thin" pitchFamily="2" charset="0"/>
              </a:rPr>
              <a:t>P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oin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habitant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class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dictum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feugiat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commodo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felis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. </a:t>
            </a:r>
          </a:p>
          <a:p>
            <a:pPr marL="457200" indent="-457200" fontAlgn="base">
              <a:lnSpc>
                <a:spcPct val="100000"/>
              </a:lnSpc>
              <a:buClr>
                <a:schemeClr val="tx1"/>
              </a:buClr>
              <a:buSzPct val="80000"/>
              <a:buFont typeface="+mj-lt"/>
              <a:buAutoNum type="alphaLcPeriod"/>
            </a:pPr>
            <a:r>
              <a:rPr lang="es-ES" sz="2400" dirty="0" err="1">
                <a:latin typeface="Roboto Thin" pitchFamily="2" charset="0"/>
                <a:ea typeface="Roboto Thin" pitchFamily="2" charset="0"/>
              </a:rPr>
              <a:t>N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am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massa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hendrerit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eleifend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phasellus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litora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tempor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nibh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platea</a:t>
            </a: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0C7DAB8A-6782-C410-56BE-6292D5A34998}"/>
              </a:ext>
            </a:extLst>
          </p:cNvPr>
          <p:cNvSpPr txBox="1">
            <a:spLocks/>
          </p:cNvSpPr>
          <p:nvPr/>
        </p:nvSpPr>
        <p:spPr>
          <a:xfrm>
            <a:off x="491617" y="148646"/>
            <a:ext cx="8692738" cy="7630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405B71"/>
                </a:solidFill>
                <a:latin typeface="Roboto Th" pitchFamily="2" charset="0"/>
                <a:ea typeface="+mj-ea"/>
                <a:cs typeface="+mj-cs"/>
              </a:defRPr>
            </a:lvl1pPr>
          </a:lstStyle>
          <a:p>
            <a:r>
              <a:rPr lang="es-ES" sz="4000" dirty="0">
                <a:solidFill>
                  <a:schemeClr val="accent1">
                    <a:lumMod val="50000"/>
                  </a:schemeClr>
                </a:solidFill>
              </a:rPr>
              <a:t>Título do apartado</a:t>
            </a:r>
          </a:p>
        </p:txBody>
      </p:sp>
    </p:spTree>
    <p:extLst>
      <p:ext uri="{BB962C8B-B14F-4D97-AF65-F5344CB8AC3E}">
        <p14:creationId xmlns:p14="http://schemas.microsoft.com/office/powerpoint/2010/main" val="4294462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F1014B09-409A-9447-9AA3-4DAFBEB2BB9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158496" y="1718268"/>
            <a:ext cx="8481806" cy="4076890"/>
          </a:xfrm>
          <a:prstGeom prst="rect">
            <a:avLst/>
          </a:prstGeom>
        </p:spPr>
        <p:txBody>
          <a:bodyPr anchor="b"/>
          <a:lstStyle/>
          <a:p>
            <a:pPr marL="0" indent="0" fontAlgn="base">
              <a:lnSpc>
                <a:spcPct val="100000"/>
              </a:lnSpc>
              <a:buClr>
                <a:schemeClr val="tx1"/>
              </a:buClr>
              <a:buNone/>
            </a:pPr>
            <a:r>
              <a:rPr lang="es-ES" sz="2400" dirty="0">
                <a:latin typeface="Roboto Thin" pitchFamily="2" charset="0"/>
                <a:ea typeface="Roboto Thin" pitchFamily="2" charset="0"/>
              </a:rPr>
              <a:t>Texto do apartado con listado. </a:t>
            </a:r>
            <a:r>
              <a:rPr lang="es-ES" sz="2400" dirty="0" err="1">
                <a:latin typeface="Roboto Thin" pitchFamily="2" charset="0"/>
                <a:ea typeface="Roboto Thin" pitchFamily="2" charset="0"/>
              </a:rPr>
              <a:t>Roboto</a:t>
            </a:r>
            <a:r>
              <a:rPr lang="es-ES" sz="24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latin typeface="Roboto Thin" pitchFamily="2" charset="0"/>
                <a:ea typeface="Roboto Thin" pitchFamily="2" charset="0"/>
              </a:rPr>
              <a:t>Thin</a:t>
            </a:r>
            <a:r>
              <a:rPr lang="es-ES" sz="2400" dirty="0">
                <a:latin typeface="Roboto Thin" pitchFamily="2" charset="0"/>
                <a:ea typeface="Roboto Thin" pitchFamily="2" charset="0"/>
              </a:rPr>
              <a:t> 24pt</a:t>
            </a:r>
          </a:p>
          <a:p>
            <a:pPr marL="0" indent="0" fontAlgn="base">
              <a:lnSpc>
                <a:spcPct val="100000"/>
              </a:lnSpc>
              <a:buClr>
                <a:schemeClr val="tx1"/>
              </a:buClr>
              <a:buNone/>
            </a:pP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Lorem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ipsum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dolor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sit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amet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consectetur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adipiscing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elit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iaculis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parturient</a:t>
            </a:r>
            <a:r>
              <a:rPr lang="es-ES" sz="2400" dirty="0">
                <a:latin typeface="Roboto Thin" pitchFamily="2" charset="0"/>
                <a:ea typeface="Roboto Thin" pitchFamily="2" charset="0"/>
              </a:rPr>
              <a:t>.</a:t>
            </a:r>
          </a:p>
          <a:p>
            <a:pPr marL="457200" indent="-457200" fontAlgn="base">
              <a:lnSpc>
                <a:spcPct val="100000"/>
              </a:lnSpc>
              <a:buClr>
                <a:schemeClr val="tx1"/>
              </a:buClr>
              <a:buSzPct val="80000"/>
              <a:buFont typeface="+mj-lt"/>
              <a:buAutoNum type="alphaLcPeriod"/>
            </a:pP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Enim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nec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purus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egestas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interdum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dignissim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vel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sapien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eros.</a:t>
            </a:r>
          </a:p>
          <a:p>
            <a:pPr marL="457200" indent="-457200" fontAlgn="base">
              <a:lnSpc>
                <a:spcPct val="100000"/>
              </a:lnSpc>
              <a:buClr>
                <a:schemeClr val="tx1"/>
              </a:buClr>
              <a:buSzPct val="80000"/>
              <a:buFont typeface="+mj-lt"/>
              <a:buAutoNum type="alphaLcPeriod"/>
            </a:pPr>
            <a:r>
              <a:rPr lang="es-ES" sz="2400" dirty="0">
                <a:latin typeface="Roboto Thin" pitchFamily="2" charset="0"/>
                <a:ea typeface="Roboto Thin" pitchFamily="2" charset="0"/>
              </a:rPr>
              <a:t>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ed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tempor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dapibus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risus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facilisis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id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nisi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lobortis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conubia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, </a:t>
            </a:r>
            <a:endParaRPr lang="es-ES" sz="2400" dirty="0">
              <a:latin typeface="Roboto Thin" pitchFamily="2" charset="0"/>
              <a:ea typeface="Roboto Thin" pitchFamily="2" charset="0"/>
            </a:endParaRPr>
          </a:p>
          <a:p>
            <a:pPr marL="457200" indent="-457200" fontAlgn="base">
              <a:lnSpc>
                <a:spcPct val="100000"/>
              </a:lnSpc>
              <a:buClr>
                <a:schemeClr val="tx1"/>
              </a:buClr>
              <a:buSzPct val="80000"/>
              <a:buFont typeface="+mj-lt"/>
              <a:buAutoNum type="alphaLcPeriod"/>
            </a:pPr>
            <a:r>
              <a:rPr lang="es-ES" sz="2400" dirty="0" err="1">
                <a:latin typeface="Roboto Thin" pitchFamily="2" charset="0"/>
                <a:ea typeface="Roboto Thin" pitchFamily="2" charset="0"/>
              </a:rPr>
              <a:t>P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oin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habitant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class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dictum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feugiat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commodo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felis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. </a:t>
            </a:r>
          </a:p>
          <a:p>
            <a:pPr marL="457200" indent="-457200" fontAlgn="base">
              <a:lnSpc>
                <a:spcPct val="100000"/>
              </a:lnSpc>
              <a:buClr>
                <a:schemeClr val="tx1"/>
              </a:buClr>
              <a:buSzPct val="80000"/>
              <a:buFont typeface="+mj-lt"/>
              <a:buAutoNum type="alphaLcPeriod"/>
            </a:pPr>
            <a:r>
              <a:rPr lang="es-ES" sz="2400" dirty="0" err="1">
                <a:latin typeface="Roboto Thin" pitchFamily="2" charset="0"/>
                <a:ea typeface="Roboto Thin" pitchFamily="2" charset="0"/>
              </a:rPr>
              <a:t>N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am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massa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hendrerit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eleifend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phasellus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litora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tempor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nibh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platea</a:t>
            </a: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EDB4BDA0-61DB-DC56-22F6-6F60B4D2101D}"/>
              </a:ext>
            </a:extLst>
          </p:cNvPr>
          <p:cNvSpPr txBox="1">
            <a:spLocks/>
          </p:cNvSpPr>
          <p:nvPr/>
        </p:nvSpPr>
        <p:spPr>
          <a:xfrm>
            <a:off x="491617" y="148646"/>
            <a:ext cx="8692738" cy="7630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405B71"/>
                </a:solidFill>
                <a:latin typeface="Roboto Th" pitchFamily="2" charset="0"/>
                <a:ea typeface="+mj-ea"/>
                <a:cs typeface="+mj-cs"/>
              </a:defRPr>
            </a:lvl1pPr>
          </a:lstStyle>
          <a:p>
            <a:r>
              <a:rPr lang="es-ES" sz="4000" dirty="0">
                <a:solidFill>
                  <a:schemeClr val="accent1">
                    <a:lumMod val="50000"/>
                  </a:schemeClr>
                </a:solidFill>
              </a:rPr>
              <a:t>Título do apartado</a:t>
            </a:r>
          </a:p>
        </p:txBody>
      </p:sp>
    </p:spTree>
    <p:extLst>
      <p:ext uri="{BB962C8B-B14F-4D97-AF65-F5344CB8AC3E}">
        <p14:creationId xmlns:p14="http://schemas.microsoft.com/office/powerpoint/2010/main" val="1228122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43;p25">
            <a:extLst>
              <a:ext uri="{FF2B5EF4-FFF2-40B4-BE49-F238E27FC236}">
                <a16:creationId xmlns:a16="http://schemas.microsoft.com/office/drawing/2014/main" id="{1088591C-F5F5-0EB1-A8F5-D360257C525E}"/>
              </a:ext>
            </a:extLst>
          </p:cNvPr>
          <p:cNvSpPr/>
          <p:nvPr/>
        </p:nvSpPr>
        <p:spPr>
          <a:xfrm>
            <a:off x="6096000" y="1680068"/>
            <a:ext cx="5604383" cy="5546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Roboto Th" pitchFamily="2" charset="0"/>
              <a:ea typeface="Roboto Th" pitchFamily="2" charset="0"/>
            </a:endParaRPr>
          </a:p>
        </p:txBody>
      </p:sp>
      <p:sp>
        <p:nvSpPr>
          <p:cNvPr id="44" name="Pentágono 43">
            <a:extLst>
              <a:ext uri="{FF2B5EF4-FFF2-40B4-BE49-F238E27FC236}">
                <a16:creationId xmlns:a16="http://schemas.microsoft.com/office/drawing/2014/main" id="{440F7995-DCAC-5D49-9124-0C3D953588AE}"/>
              </a:ext>
            </a:extLst>
          </p:cNvPr>
          <p:cNvSpPr/>
          <p:nvPr/>
        </p:nvSpPr>
        <p:spPr>
          <a:xfrm>
            <a:off x="1409128" y="1680069"/>
            <a:ext cx="4465694" cy="562682"/>
          </a:xfrm>
          <a:prstGeom prst="homePlate">
            <a:avLst/>
          </a:prstGeom>
          <a:solidFill>
            <a:srgbClr val="003D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Google Shape;246;p25">
            <a:extLst>
              <a:ext uri="{FF2B5EF4-FFF2-40B4-BE49-F238E27FC236}">
                <a16:creationId xmlns:a16="http://schemas.microsoft.com/office/drawing/2014/main" id="{C3AA3154-6931-3968-F010-B3EDEFADE1FD}"/>
              </a:ext>
            </a:extLst>
          </p:cNvPr>
          <p:cNvSpPr/>
          <p:nvPr/>
        </p:nvSpPr>
        <p:spPr>
          <a:xfrm>
            <a:off x="1748646" y="1746772"/>
            <a:ext cx="3569853" cy="427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s-ES" sz="1600" dirty="0">
                <a:solidFill>
                  <a:schemeClr val="bg1"/>
                </a:solidFill>
                <a:effectLst/>
                <a:latin typeface="Roboto Thin" pitchFamily="2" charset="0"/>
                <a:ea typeface="Roboto Thin" pitchFamily="2" charset="0"/>
              </a:rPr>
              <a:t>ROBOTO THIN 16 pt</a:t>
            </a:r>
            <a:endParaRPr sz="1600" dirty="0">
              <a:solidFill>
                <a:schemeClr val="bg1"/>
              </a:solidFill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</p:txBody>
      </p:sp>
      <p:sp>
        <p:nvSpPr>
          <p:cNvPr id="34" name="Google Shape;248;p25">
            <a:extLst>
              <a:ext uri="{FF2B5EF4-FFF2-40B4-BE49-F238E27FC236}">
                <a16:creationId xmlns:a16="http://schemas.microsoft.com/office/drawing/2014/main" id="{37CBD519-2EDA-98AB-EBF2-E55C2C9F648E}"/>
              </a:ext>
            </a:extLst>
          </p:cNvPr>
          <p:cNvSpPr/>
          <p:nvPr/>
        </p:nvSpPr>
        <p:spPr>
          <a:xfrm>
            <a:off x="491617" y="1680074"/>
            <a:ext cx="731490" cy="553921"/>
          </a:xfrm>
          <a:prstGeom prst="rect">
            <a:avLst/>
          </a:prstGeom>
          <a:solidFill>
            <a:srgbClr val="003DA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s" sz="2400" dirty="0">
                <a:solidFill>
                  <a:srgbClr val="FFFFFF"/>
                </a:solidFill>
                <a:latin typeface="Roboto Th" pitchFamily="2" charset="0"/>
                <a:ea typeface="Roboto Th" pitchFamily="2" charset="0"/>
                <a:cs typeface="Roboto Th"/>
                <a:sym typeface="Roboto Thin"/>
              </a:rPr>
              <a:t>1</a:t>
            </a:r>
            <a:endParaRPr sz="2400" dirty="0">
              <a:solidFill>
                <a:srgbClr val="FFFFFF"/>
              </a:solidFill>
              <a:latin typeface="Roboto Th" pitchFamily="2" charset="0"/>
              <a:ea typeface="Roboto Th" pitchFamily="2" charset="0"/>
              <a:cs typeface="Roboto Th"/>
              <a:sym typeface="Roboto Thin"/>
            </a:endParaRPr>
          </a:p>
        </p:txBody>
      </p:sp>
      <p:sp>
        <p:nvSpPr>
          <p:cNvPr id="28" name="Google Shape;249;p25">
            <a:extLst>
              <a:ext uri="{FF2B5EF4-FFF2-40B4-BE49-F238E27FC236}">
                <a16:creationId xmlns:a16="http://schemas.microsoft.com/office/drawing/2014/main" id="{C5388704-2A85-3EF6-8D06-5ED7B9B3770E}"/>
              </a:ext>
            </a:extLst>
          </p:cNvPr>
          <p:cNvSpPr/>
          <p:nvPr/>
        </p:nvSpPr>
        <p:spPr>
          <a:xfrm>
            <a:off x="6083808" y="1689087"/>
            <a:ext cx="5237845" cy="553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505878" indent="-285750">
              <a:lnSpc>
                <a:spcPct val="115000"/>
              </a:lnSpc>
              <a:buClr>
                <a:srgbClr val="003DA6"/>
              </a:buClr>
              <a:buSzPct val="50000"/>
              <a:buFont typeface="Arial" panose="020B0604020202020204" pitchFamily="34" charset="0"/>
              <a:buChar char="•"/>
            </a:pP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Roboto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Thin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14pt</a:t>
            </a:r>
          </a:p>
          <a:p>
            <a:pPr marL="505878" indent="-285750">
              <a:lnSpc>
                <a:spcPct val="115000"/>
              </a:lnSpc>
              <a:buClr>
                <a:srgbClr val="003DA6"/>
              </a:buClr>
              <a:buSzPct val="50000"/>
              <a:buFont typeface="Arial" panose="020B0604020202020204" pitchFamily="34" charset="0"/>
              <a:buChar char="•"/>
            </a:pP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Lorem</a:t>
            </a:r>
            <a:r>
              <a:rPr lang="es-ES" sz="14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ipsum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dolor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sit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amet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consectetur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adipiscing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elit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endParaRPr sz="1400" dirty="0"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</p:txBody>
      </p:sp>
      <p:sp>
        <p:nvSpPr>
          <p:cNvPr id="52" name="Google Shape;243;p25">
            <a:extLst>
              <a:ext uri="{FF2B5EF4-FFF2-40B4-BE49-F238E27FC236}">
                <a16:creationId xmlns:a16="http://schemas.microsoft.com/office/drawing/2014/main" id="{71F8C47B-5D42-82A0-15B0-AA4D3A16D3F1}"/>
              </a:ext>
            </a:extLst>
          </p:cNvPr>
          <p:cNvSpPr/>
          <p:nvPr/>
        </p:nvSpPr>
        <p:spPr>
          <a:xfrm>
            <a:off x="6096000" y="2417025"/>
            <a:ext cx="5604383" cy="5546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Roboto Th" pitchFamily="2" charset="0"/>
              <a:ea typeface="Roboto Th" pitchFamily="2" charset="0"/>
            </a:endParaRPr>
          </a:p>
        </p:txBody>
      </p:sp>
      <p:sp>
        <p:nvSpPr>
          <p:cNvPr id="60" name="Pentágono 59">
            <a:extLst>
              <a:ext uri="{FF2B5EF4-FFF2-40B4-BE49-F238E27FC236}">
                <a16:creationId xmlns:a16="http://schemas.microsoft.com/office/drawing/2014/main" id="{F6BBCEB4-B77F-3BAB-F9A2-543E183A8BE2}"/>
              </a:ext>
            </a:extLst>
          </p:cNvPr>
          <p:cNvSpPr/>
          <p:nvPr/>
        </p:nvSpPr>
        <p:spPr>
          <a:xfrm>
            <a:off x="1409128" y="2417026"/>
            <a:ext cx="4465694" cy="562682"/>
          </a:xfrm>
          <a:prstGeom prst="homePlate">
            <a:avLst/>
          </a:prstGeom>
          <a:solidFill>
            <a:srgbClr val="003D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Google Shape;246;p25">
            <a:extLst>
              <a:ext uri="{FF2B5EF4-FFF2-40B4-BE49-F238E27FC236}">
                <a16:creationId xmlns:a16="http://schemas.microsoft.com/office/drawing/2014/main" id="{F9E7BAC9-935F-608F-0D9F-FA06256A9EAD}"/>
              </a:ext>
            </a:extLst>
          </p:cNvPr>
          <p:cNvSpPr/>
          <p:nvPr/>
        </p:nvSpPr>
        <p:spPr>
          <a:xfrm>
            <a:off x="1748646" y="2483729"/>
            <a:ext cx="3569853" cy="427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s-ES" sz="1600" dirty="0">
                <a:solidFill>
                  <a:schemeClr val="bg1"/>
                </a:solidFill>
                <a:effectLst/>
                <a:latin typeface="Roboto Thin" pitchFamily="2" charset="0"/>
                <a:ea typeface="Roboto Thin" pitchFamily="2" charset="0"/>
              </a:rPr>
              <a:t>LOREM IPSUM DOLOR SIT AMET</a:t>
            </a:r>
            <a:endParaRPr sz="1600" dirty="0">
              <a:solidFill>
                <a:schemeClr val="bg1"/>
              </a:solidFill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</p:txBody>
      </p:sp>
      <p:sp>
        <p:nvSpPr>
          <p:cNvPr id="70" name="Google Shape;248;p25">
            <a:extLst>
              <a:ext uri="{FF2B5EF4-FFF2-40B4-BE49-F238E27FC236}">
                <a16:creationId xmlns:a16="http://schemas.microsoft.com/office/drawing/2014/main" id="{74BE7620-BF28-A41B-C4A4-D20FBD4152EE}"/>
              </a:ext>
            </a:extLst>
          </p:cNvPr>
          <p:cNvSpPr/>
          <p:nvPr/>
        </p:nvSpPr>
        <p:spPr>
          <a:xfrm>
            <a:off x="491617" y="2417031"/>
            <a:ext cx="731490" cy="553921"/>
          </a:xfrm>
          <a:prstGeom prst="rect">
            <a:avLst/>
          </a:prstGeom>
          <a:solidFill>
            <a:srgbClr val="003DA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s" sz="2400" dirty="0">
                <a:solidFill>
                  <a:srgbClr val="FFFFFF"/>
                </a:solidFill>
                <a:latin typeface="Roboto Th" pitchFamily="2" charset="0"/>
                <a:ea typeface="Roboto Th" pitchFamily="2" charset="0"/>
                <a:cs typeface="Roboto Th"/>
                <a:sym typeface="Roboto Thin"/>
              </a:rPr>
              <a:t>2</a:t>
            </a:r>
            <a:endParaRPr sz="2400" dirty="0">
              <a:solidFill>
                <a:srgbClr val="FFFFFF"/>
              </a:solidFill>
              <a:latin typeface="Roboto Th" pitchFamily="2" charset="0"/>
              <a:ea typeface="Roboto Th" pitchFamily="2" charset="0"/>
              <a:cs typeface="Roboto Th"/>
              <a:sym typeface="Roboto Thin"/>
            </a:endParaRPr>
          </a:p>
        </p:txBody>
      </p:sp>
      <p:sp>
        <p:nvSpPr>
          <p:cNvPr id="71" name="Google Shape;249;p25">
            <a:extLst>
              <a:ext uri="{FF2B5EF4-FFF2-40B4-BE49-F238E27FC236}">
                <a16:creationId xmlns:a16="http://schemas.microsoft.com/office/drawing/2014/main" id="{871B14E9-E467-6675-EAD8-EE84A6616508}"/>
              </a:ext>
            </a:extLst>
          </p:cNvPr>
          <p:cNvSpPr/>
          <p:nvPr/>
        </p:nvSpPr>
        <p:spPr>
          <a:xfrm>
            <a:off x="6083808" y="2426044"/>
            <a:ext cx="5237845" cy="553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505878" indent="-285750">
              <a:lnSpc>
                <a:spcPct val="115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•"/>
            </a:pP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Lorem</a:t>
            </a:r>
            <a:r>
              <a:rPr lang="es-ES" sz="14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ipsum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dolor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sit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amet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consectetur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adipiscing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elit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endParaRPr lang="es-ES" sz="1400" dirty="0"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  <a:p>
            <a:pPr marL="505878" indent="-285750">
              <a:lnSpc>
                <a:spcPct val="115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•"/>
            </a:pP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Lorem</a:t>
            </a:r>
            <a:r>
              <a:rPr lang="es-ES" sz="14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ipsum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dolor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sit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amet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consectetur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adipiscing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elit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endParaRPr lang="es-ES" sz="1400" dirty="0"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</p:txBody>
      </p:sp>
      <p:sp>
        <p:nvSpPr>
          <p:cNvPr id="72" name="Google Shape;243;p25">
            <a:extLst>
              <a:ext uri="{FF2B5EF4-FFF2-40B4-BE49-F238E27FC236}">
                <a16:creationId xmlns:a16="http://schemas.microsoft.com/office/drawing/2014/main" id="{D54A2AB9-9FFA-AEB3-1A84-3DFD9EB9F3CE}"/>
              </a:ext>
            </a:extLst>
          </p:cNvPr>
          <p:cNvSpPr/>
          <p:nvPr/>
        </p:nvSpPr>
        <p:spPr>
          <a:xfrm>
            <a:off x="6084171" y="3161700"/>
            <a:ext cx="5604383" cy="5546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Roboto Th" pitchFamily="2" charset="0"/>
              <a:ea typeface="Roboto Th" pitchFamily="2" charset="0"/>
            </a:endParaRPr>
          </a:p>
        </p:txBody>
      </p:sp>
      <p:sp>
        <p:nvSpPr>
          <p:cNvPr id="73" name="Pentágono 72">
            <a:extLst>
              <a:ext uri="{FF2B5EF4-FFF2-40B4-BE49-F238E27FC236}">
                <a16:creationId xmlns:a16="http://schemas.microsoft.com/office/drawing/2014/main" id="{5E61E149-197E-CAAA-35B4-2841B0F6839A}"/>
              </a:ext>
            </a:extLst>
          </p:cNvPr>
          <p:cNvSpPr/>
          <p:nvPr/>
        </p:nvSpPr>
        <p:spPr>
          <a:xfrm>
            <a:off x="1397299" y="3161701"/>
            <a:ext cx="4465694" cy="562682"/>
          </a:xfrm>
          <a:prstGeom prst="homePlate">
            <a:avLst/>
          </a:prstGeom>
          <a:solidFill>
            <a:srgbClr val="003D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4" name="Google Shape;246;p25">
            <a:extLst>
              <a:ext uri="{FF2B5EF4-FFF2-40B4-BE49-F238E27FC236}">
                <a16:creationId xmlns:a16="http://schemas.microsoft.com/office/drawing/2014/main" id="{3A0947DB-E482-B705-6807-75392E149B60}"/>
              </a:ext>
            </a:extLst>
          </p:cNvPr>
          <p:cNvSpPr/>
          <p:nvPr/>
        </p:nvSpPr>
        <p:spPr>
          <a:xfrm>
            <a:off x="1748646" y="3228404"/>
            <a:ext cx="3569853" cy="427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s-ES" sz="1600" dirty="0">
                <a:solidFill>
                  <a:schemeClr val="bg1"/>
                </a:solidFill>
                <a:effectLst/>
                <a:latin typeface="Roboto Thin" pitchFamily="2" charset="0"/>
                <a:ea typeface="Roboto Thin" pitchFamily="2" charset="0"/>
              </a:rPr>
              <a:t>LOREM IPSUM DOLOR SIT AMET</a:t>
            </a:r>
            <a:endParaRPr sz="1600" dirty="0">
              <a:solidFill>
                <a:schemeClr val="bg1"/>
              </a:solidFill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</p:txBody>
      </p:sp>
      <p:sp>
        <p:nvSpPr>
          <p:cNvPr id="75" name="Google Shape;248;p25">
            <a:extLst>
              <a:ext uri="{FF2B5EF4-FFF2-40B4-BE49-F238E27FC236}">
                <a16:creationId xmlns:a16="http://schemas.microsoft.com/office/drawing/2014/main" id="{A4F9A90D-F070-C244-9BDF-2D2F4BE5FF57}"/>
              </a:ext>
            </a:extLst>
          </p:cNvPr>
          <p:cNvSpPr/>
          <p:nvPr/>
        </p:nvSpPr>
        <p:spPr>
          <a:xfrm>
            <a:off x="479788" y="3161706"/>
            <a:ext cx="731490" cy="553921"/>
          </a:xfrm>
          <a:prstGeom prst="rect">
            <a:avLst/>
          </a:prstGeom>
          <a:solidFill>
            <a:srgbClr val="003DA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s" sz="2400" dirty="0">
                <a:solidFill>
                  <a:srgbClr val="FFFFFF"/>
                </a:solidFill>
                <a:latin typeface="Roboto Th" pitchFamily="2" charset="0"/>
                <a:ea typeface="Roboto Th" pitchFamily="2" charset="0"/>
                <a:cs typeface="Roboto Th"/>
                <a:sym typeface="Roboto Thin"/>
              </a:rPr>
              <a:t>3</a:t>
            </a:r>
            <a:endParaRPr sz="2400" dirty="0">
              <a:solidFill>
                <a:srgbClr val="FFFFFF"/>
              </a:solidFill>
              <a:latin typeface="Roboto Th" pitchFamily="2" charset="0"/>
              <a:ea typeface="Roboto Th" pitchFamily="2" charset="0"/>
              <a:cs typeface="Roboto Th"/>
              <a:sym typeface="Roboto Thin"/>
            </a:endParaRPr>
          </a:p>
        </p:txBody>
      </p:sp>
      <p:sp>
        <p:nvSpPr>
          <p:cNvPr id="77" name="Google Shape;243;p25">
            <a:extLst>
              <a:ext uri="{FF2B5EF4-FFF2-40B4-BE49-F238E27FC236}">
                <a16:creationId xmlns:a16="http://schemas.microsoft.com/office/drawing/2014/main" id="{1A9969B4-0CF4-6826-EB88-C8D11B15502F}"/>
              </a:ext>
            </a:extLst>
          </p:cNvPr>
          <p:cNvSpPr/>
          <p:nvPr/>
        </p:nvSpPr>
        <p:spPr>
          <a:xfrm>
            <a:off x="6084171" y="3873898"/>
            <a:ext cx="5604383" cy="5546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Roboto Th" pitchFamily="2" charset="0"/>
              <a:ea typeface="Roboto Th" pitchFamily="2" charset="0"/>
            </a:endParaRPr>
          </a:p>
        </p:txBody>
      </p:sp>
      <p:sp>
        <p:nvSpPr>
          <p:cNvPr id="78" name="Pentágono 77">
            <a:extLst>
              <a:ext uri="{FF2B5EF4-FFF2-40B4-BE49-F238E27FC236}">
                <a16:creationId xmlns:a16="http://schemas.microsoft.com/office/drawing/2014/main" id="{1E1779F1-0898-B15B-DCAA-685D715ACA9F}"/>
              </a:ext>
            </a:extLst>
          </p:cNvPr>
          <p:cNvSpPr/>
          <p:nvPr/>
        </p:nvSpPr>
        <p:spPr>
          <a:xfrm>
            <a:off x="1397299" y="3873899"/>
            <a:ext cx="4465694" cy="562682"/>
          </a:xfrm>
          <a:prstGeom prst="homePlate">
            <a:avLst/>
          </a:prstGeom>
          <a:solidFill>
            <a:srgbClr val="003D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Google Shape;246;p25">
            <a:extLst>
              <a:ext uri="{FF2B5EF4-FFF2-40B4-BE49-F238E27FC236}">
                <a16:creationId xmlns:a16="http://schemas.microsoft.com/office/drawing/2014/main" id="{3E5D52B2-A45B-D8B4-45B4-8D71A0171BB1}"/>
              </a:ext>
            </a:extLst>
          </p:cNvPr>
          <p:cNvSpPr/>
          <p:nvPr/>
        </p:nvSpPr>
        <p:spPr>
          <a:xfrm>
            <a:off x="1748646" y="3940602"/>
            <a:ext cx="3569853" cy="427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s-ES" sz="1600" dirty="0">
                <a:solidFill>
                  <a:schemeClr val="bg1"/>
                </a:solidFill>
                <a:effectLst/>
                <a:latin typeface="Roboto Thin" pitchFamily="2" charset="0"/>
                <a:ea typeface="Roboto Thin" pitchFamily="2" charset="0"/>
              </a:rPr>
              <a:t>LOREM IPSUM DOLOR SIT AMET</a:t>
            </a:r>
            <a:endParaRPr sz="1600" dirty="0">
              <a:solidFill>
                <a:schemeClr val="bg1"/>
              </a:solidFill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</p:txBody>
      </p:sp>
      <p:sp>
        <p:nvSpPr>
          <p:cNvPr id="80" name="Google Shape;248;p25">
            <a:extLst>
              <a:ext uri="{FF2B5EF4-FFF2-40B4-BE49-F238E27FC236}">
                <a16:creationId xmlns:a16="http://schemas.microsoft.com/office/drawing/2014/main" id="{A980480F-2A63-F584-0763-DF29BBA9C5A0}"/>
              </a:ext>
            </a:extLst>
          </p:cNvPr>
          <p:cNvSpPr/>
          <p:nvPr/>
        </p:nvSpPr>
        <p:spPr>
          <a:xfrm>
            <a:off x="479788" y="3873904"/>
            <a:ext cx="731490" cy="553921"/>
          </a:xfrm>
          <a:prstGeom prst="rect">
            <a:avLst/>
          </a:prstGeom>
          <a:solidFill>
            <a:srgbClr val="003DA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s" sz="2400" dirty="0">
                <a:solidFill>
                  <a:srgbClr val="FFFFFF"/>
                </a:solidFill>
                <a:latin typeface="Roboto Th" pitchFamily="2" charset="0"/>
                <a:ea typeface="Roboto Th" pitchFamily="2" charset="0"/>
                <a:cs typeface="Roboto Th"/>
                <a:sym typeface="Roboto Thin"/>
              </a:rPr>
              <a:t>4</a:t>
            </a:r>
            <a:endParaRPr sz="2400" dirty="0">
              <a:solidFill>
                <a:srgbClr val="FFFFFF"/>
              </a:solidFill>
              <a:latin typeface="Roboto Th" pitchFamily="2" charset="0"/>
              <a:ea typeface="Roboto Th" pitchFamily="2" charset="0"/>
              <a:cs typeface="Roboto Th"/>
              <a:sym typeface="Roboto Thin"/>
            </a:endParaRPr>
          </a:p>
        </p:txBody>
      </p:sp>
      <p:sp>
        <p:nvSpPr>
          <p:cNvPr id="82" name="Google Shape;243;p25">
            <a:extLst>
              <a:ext uri="{FF2B5EF4-FFF2-40B4-BE49-F238E27FC236}">
                <a16:creationId xmlns:a16="http://schemas.microsoft.com/office/drawing/2014/main" id="{0AC45ECE-A609-A2B3-1728-9BA2812D8596}"/>
              </a:ext>
            </a:extLst>
          </p:cNvPr>
          <p:cNvSpPr/>
          <p:nvPr/>
        </p:nvSpPr>
        <p:spPr>
          <a:xfrm>
            <a:off x="6083808" y="4619829"/>
            <a:ext cx="5604383" cy="5546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Roboto Th" pitchFamily="2" charset="0"/>
              <a:ea typeface="Roboto Th" pitchFamily="2" charset="0"/>
            </a:endParaRPr>
          </a:p>
        </p:txBody>
      </p:sp>
      <p:sp>
        <p:nvSpPr>
          <p:cNvPr id="83" name="Pentágono 82">
            <a:extLst>
              <a:ext uri="{FF2B5EF4-FFF2-40B4-BE49-F238E27FC236}">
                <a16:creationId xmlns:a16="http://schemas.microsoft.com/office/drawing/2014/main" id="{BBAE9AED-0C7E-123E-0071-DCE450D7A05D}"/>
              </a:ext>
            </a:extLst>
          </p:cNvPr>
          <p:cNvSpPr/>
          <p:nvPr/>
        </p:nvSpPr>
        <p:spPr>
          <a:xfrm>
            <a:off x="1396936" y="4619830"/>
            <a:ext cx="4465694" cy="562682"/>
          </a:xfrm>
          <a:prstGeom prst="homePlate">
            <a:avLst/>
          </a:prstGeom>
          <a:solidFill>
            <a:srgbClr val="003D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4" name="Google Shape;246;p25">
            <a:extLst>
              <a:ext uri="{FF2B5EF4-FFF2-40B4-BE49-F238E27FC236}">
                <a16:creationId xmlns:a16="http://schemas.microsoft.com/office/drawing/2014/main" id="{9D554A1A-E487-8B28-F464-CA1E8F7E8ADD}"/>
              </a:ext>
            </a:extLst>
          </p:cNvPr>
          <p:cNvSpPr/>
          <p:nvPr/>
        </p:nvSpPr>
        <p:spPr>
          <a:xfrm>
            <a:off x="1748646" y="4686533"/>
            <a:ext cx="3569853" cy="427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s-ES" sz="1600" dirty="0">
                <a:solidFill>
                  <a:schemeClr val="bg1"/>
                </a:solidFill>
                <a:effectLst/>
                <a:latin typeface="Roboto Thin" pitchFamily="2" charset="0"/>
                <a:ea typeface="Roboto Thin" pitchFamily="2" charset="0"/>
              </a:rPr>
              <a:t>LOREM IPSUM DOLOR SIT AMET</a:t>
            </a:r>
            <a:endParaRPr sz="1600" dirty="0">
              <a:solidFill>
                <a:schemeClr val="bg1"/>
              </a:solidFill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</p:txBody>
      </p:sp>
      <p:sp>
        <p:nvSpPr>
          <p:cNvPr id="85" name="Google Shape;248;p25">
            <a:extLst>
              <a:ext uri="{FF2B5EF4-FFF2-40B4-BE49-F238E27FC236}">
                <a16:creationId xmlns:a16="http://schemas.microsoft.com/office/drawing/2014/main" id="{B784D3CC-9A1B-95D4-0A8E-F48ABD5A3375}"/>
              </a:ext>
            </a:extLst>
          </p:cNvPr>
          <p:cNvSpPr/>
          <p:nvPr/>
        </p:nvSpPr>
        <p:spPr>
          <a:xfrm>
            <a:off x="479425" y="4619835"/>
            <a:ext cx="731490" cy="553921"/>
          </a:xfrm>
          <a:prstGeom prst="rect">
            <a:avLst/>
          </a:prstGeom>
          <a:solidFill>
            <a:srgbClr val="003DA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s" sz="2400" dirty="0">
                <a:solidFill>
                  <a:srgbClr val="FFFFFF"/>
                </a:solidFill>
                <a:latin typeface="Roboto Th" pitchFamily="2" charset="0"/>
                <a:ea typeface="Roboto Th" pitchFamily="2" charset="0"/>
                <a:cs typeface="Roboto Th"/>
                <a:sym typeface="Roboto Thin"/>
              </a:rPr>
              <a:t>5</a:t>
            </a:r>
            <a:endParaRPr sz="2400" dirty="0">
              <a:solidFill>
                <a:srgbClr val="FFFFFF"/>
              </a:solidFill>
              <a:latin typeface="Roboto Th" pitchFamily="2" charset="0"/>
              <a:ea typeface="Roboto Th" pitchFamily="2" charset="0"/>
              <a:cs typeface="Roboto Th"/>
              <a:sym typeface="Roboto Thin"/>
            </a:endParaRPr>
          </a:p>
        </p:txBody>
      </p:sp>
      <p:sp>
        <p:nvSpPr>
          <p:cNvPr id="87" name="Google Shape;243;p25">
            <a:extLst>
              <a:ext uri="{FF2B5EF4-FFF2-40B4-BE49-F238E27FC236}">
                <a16:creationId xmlns:a16="http://schemas.microsoft.com/office/drawing/2014/main" id="{E90C00A0-5F8F-34A0-FCB4-96CBE91C4D98}"/>
              </a:ext>
            </a:extLst>
          </p:cNvPr>
          <p:cNvSpPr/>
          <p:nvPr/>
        </p:nvSpPr>
        <p:spPr>
          <a:xfrm>
            <a:off x="6096000" y="5268244"/>
            <a:ext cx="5604383" cy="5546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Roboto Th" pitchFamily="2" charset="0"/>
              <a:ea typeface="Roboto Th" pitchFamily="2" charset="0"/>
            </a:endParaRPr>
          </a:p>
        </p:txBody>
      </p:sp>
      <p:sp>
        <p:nvSpPr>
          <p:cNvPr id="88" name="Pentágono 87">
            <a:extLst>
              <a:ext uri="{FF2B5EF4-FFF2-40B4-BE49-F238E27FC236}">
                <a16:creationId xmlns:a16="http://schemas.microsoft.com/office/drawing/2014/main" id="{5771F0C1-19C5-CB51-B15B-E6C9C67C25C7}"/>
              </a:ext>
            </a:extLst>
          </p:cNvPr>
          <p:cNvSpPr/>
          <p:nvPr/>
        </p:nvSpPr>
        <p:spPr>
          <a:xfrm>
            <a:off x="1409128" y="5268245"/>
            <a:ext cx="4465694" cy="562682"/>
          </a:xfrm>
          <a:prstGeom prst="homePlate">
            <a:avLst/>
          </a:prstGeom>
          <a:solidFill>
            <a:srgbClr val="003D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9" name="Google Shape;246;p25">
            <a:extLst>
              <a:ext uri="{FF2B5EF4-FFF2-40B4-BE49-F238E27FC236}">
                <a16:creationId xmlns:a16="http://schemas.microsoft.com/office/drawing/2014/main" id="{9DDE9973-5A62-A121-AE0A-ADE7F703871E}"/>
              </a:ext>
            </a:extLst>
          </p:cNvPr>
          <p:cNvSpPr/>
          <p:nvPr/>
        </p:nvSpPr>
        <p:spPr>
          <a:xfrm>
            <a:off x="1748646" y="5334948"/>
            <a:ext cx="3569853" cy="427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s-ES" sz="1600" dirty="0">
                <a:solidFill>
                  <a:schemeClr val="bg1"/>
                </a:solidFill>
                <a:effectLst/>
                <a:latin typeface="Roboto Thin" pitchFamily="2" charset="0"/>
                <a:ea typeface="Roboto Thin" pitchFamily="2" charset="0"/>
              </a:rPr>
              <a:t>LOREM IPSUM DOLOR SIT AMET</a:t>
            </a:r>
            <a:endParaRPr sz="1600" dirty="0">
              <a:solidFill>
                <a:schemeClr val="bg1"/>
              </a:solidFill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</p:txBody>
      </p:sp>
      <p:sp>
        <p:nvSpPr>
          <p:cNvPr id="90" name="Google Shape;248;p25">
            <a:extLst>
              <a:ext uri="{FF2B5EF4-FFF2-40B4-BE49-F238E27FC236}">
                <a16:creationId xmlns:a16="http://schemas.microsoft.com/office/drawing/2014/main" id="{E317CFCB-17A7-1E7D-61E9-F239C5BB193E}"/>
              </a:ext>
            </a:extLst>
          </p:cNvPr>
          <p:cNvSpPr/>
          <p:nvPr/>
        </p:nvSpPr>
        <p:spPr>
          <a:xfrm>
            <a:off x="491617" y="5268250"/>
            <a:ext cx="731490" cy="553921"/>
          </a:xfrm>
          <a:prstGeom prst="rect">
            <a:avLst/>
          </a:prstGeom>
          <a:solidFill>
            <a:srgbClr val="003DA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s" sz="2400" dirty="0">
                <a:solidFill>
                  <a:srgbClr val="FFFFFF"/>
                </a:solidFill>
                <a:latin typeface="Roboto Th" pitchFamily="2" charset="0"/>
                <a:ea typeface="Roboto Th" pitchFamily="2" charset="0"/>
                <a:cs typeface="Roboto Th"/>
                <a:sym typeface="Roboto Thin"/>
              </a:rPr>
              <a:t>6</a:t>
            </a:r>
            <a:endParaRPr sz="2400" dirty="0">
              <a:solidFill>
                <a:srgbClr val="FFFFFF"/>
              </a:solidFill>
              <a:latin typeface="Roboto Th" pitchFamily="2" charset="0"/>
              <a:ea typeface="Roboto Th" pitchFamily="2" charset="0"/>
              <a:cs typeface="Roboto Th"/>
              <a:sym typeface="Roboto Thin"/>
            </a:endParaRPr>
          </a:p>
        </p:txBody>
      </p:sp>
      <p:sp>
        <p:nvSpPr>
          <p:cNvPr id="2" name="Título 2">
            <a:extLst>
              <a:ext uri="{FF2B5EF4-FFF2-40B4-BE49-F238E27FC236}">
                <a16:creationId xmlns:a16="http://schemas.microsoft.com/office/drawing/2014/main" id="{ADDC0F02-C8C3-DE63-1EBF-DE83D0D9D14C}"/>
              </a:ext>
            </a:extLst>
          </p:cNvPr>
          <p:cNvSpPr txBox="1">
            <a:spLocks/>
          </p:cNvSpPr>
          <p:nvPr/>
        </p:nvSpPr>
        <p:spPr>
          <a:xfrm>
            <a:off x="491617" y="148646"/>
            <a:ext cx="8692738" cy="7630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405B71"/>
                </a:solidFill>
                <a:latin typeface="Roboto Th" pitchFamily="2" charset="0"/>
                <a:ea typeface="+mj-ea"/>
                <a:cs typeface="+mj-cs"/>
              </a:defRPr>
            </a:lvl1pPr>
          </a:lstStyle>
          <a:p>
            <a:r>
              <a:rPr lang="es-ES" sz="4000" dirty="0">
                <a:solidFill>
                  <a:schemeClr val="accent1">
                    <a:lumMod val="50000"/>
                  </a:schemeClr>
                </a:solidFill>
              </a:rPr>
              <a:t>Título do apartado</a:t>
            </a:r>
          </a:p>
        </p:txBody>
      </p:sp>
      <p:sp>
        <p:nvSpPr>
          <p:cNvPr id="3" name="Google Shape;249;p25">
            <a:extLst>
              <a:ext uri="{FF2B5EF4-FFF2-40B4-BE49-F238E27FC236}">
                <a16:creationId xmlns:a16="http://schemas.microsoft.com/office/drawing/2014/main" id="{834816B0-9907-6AEC-11B4-1FD125EEBE8E}"/>
              </a:ext>
            </a:extLst>
          </p:cNvPr>
          <p:cNvSpPr/>
          <p:nvPr/>
        </p:nvSpPr>
        <p:spPr>
          <a:xfrm>
            <a:off x="6096000" y="3161700"/>
            <a:ext cx="5237845" cy="553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505878" indent="-285750">
              <a:lnSpc>
                <a:spcPct val="115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•"/>
            </a:pP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Lorem</a:t>
            </a:r>
            <a:r>
              <a:rPr lang="es-ES" sz="14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ipsum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dolor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sit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amet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consectetur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adipiscing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elit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endParaRPr lang="es-ES" sz="1400" dirty="0"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  <a:p>
            <a:pPr marL="505878" indent="-285750">
              <a:lnSpc>
                <a:spcPct val="115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•"/>
            </a:pP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Lorem</a:t>
            </a:r>
            <a:r>
              <a:rPr lang="es-ES" sz="14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ipsum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dolor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sit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amet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consectetur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adipiscing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elit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endParaRPr lang="es-ES" sz="1400" dirty="0"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</p:txBody>
      </p:sp>
      <p:sp>
        <p:nvSpPr>
          <p:cNvPr id="4" name="Google Shape;249;p25">
            <a:extLst>
              <a:ext uri="{FF2B5EF4-FFF2-40B4-BE49-F238E27FC236}">
                <a16:creationId xmlns:a16="http://schemas.microsoft.com/office/drawing/2014/main" id="{A81AEC65-D96A-B27A-6C08-7586338A48D7}"/>
              </a:ext>
            </a:extLst>
          </p:cNvPr>
          <p:cNvSpPr/>
          <p:nvPr/>
        </p:nvSpPr>
        <p:spPr>
          <a:xfrm>
            <a:off x="6096000" y="3885181"/>
            <a:ext cx="5237845" cy="553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505878" indent="-285750">
              <a:lnSpc>
                <a:spcPct val="115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•"/>
            </a:pP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Lorem</a:t>
            </a:r>
            <a:r>
              <a:rPr lang="es-ES" sz="14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ipsum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dolor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sit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amet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consectetur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adipiscing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elit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endParaRPr lang="es-ES" sz="1400" dirty="0"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  <a:p>
            <a:pPr marL="505878" indent="-285750">
              <a:lnSpc>
                <a:spcPct val="115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•"/>
            </a:pP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Lorem</a:t>
            </a:r>
            <a:r>
              <a:rPr lang="es-ES" sz="14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ipsum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dolor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sit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amet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consectetur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adipiscing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elit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endParaRPr lang="es-ES" sz="1400" dirty="0"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</p:txBody>
      </p:sp>
      <p:sp>
        <p:nvSpPr>
          <p:cNvPr id="5" name="Google Shape;249;p25">
            <a:extLst>
              <a:ext uri="{FF2B5EF4-FFF2-40B4-BE49-F238E27FC236}">
                <a16:creationId xmlns:a16="http://schemas.microsoft.com/office/drawing/2014/main" id="{B46AFC12-1081-5FC3-543C-4783BFACABCB}"/>
              </a:ext>
            </a:extLst>
          </p:cNvPr>
          <p:cNvSpPr/>
          <p:nvPr/>
        </p:nvSpPr>
        <p:spPr>
          <a:xfrm>
            <a:off x="6096000" y="4618710"/>
            <a:ext cx="5237845" cy="553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505878" indent="-285750">
              <a:lnSpc>
                <a:spcPct val="115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•"/>
            </a:pP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Lorem</a:t>
            </a:r>
            <a:r>
              <a:rPr lang="es-ES" sz="14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ipsum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dolor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sit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amet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consectetur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adipiscing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elit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endParaRPr lang="es-ES" sz="1400" dirty="0"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  <a:p>
            <a:pPr marL="505878" indent="-285750">
              <a:lnSpc>
                <a:spcPct val="115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•"/>
            </a:pP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Lorem</a:t>
            </a:r>
            <a:r>
              <a:rPr lang="es-ES" sz="14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ipsum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dolor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sit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amet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consectetur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adipiscing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elit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endParaRPr lang="es-ES" sz="1400" dirty="0"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</p:txBody>
      </p:sp>
      <p:sp>
        <p:nvSpPr>
          <p:cNvPr id="6" name="Google Shape;249;p25">
            <a:extLst>
              <a:ext uri="{FF2B5EF4-FFF2-40B4-BE49-F238E27FC236}">
                <a16:creationId xmlns:a16="http://schemas.microsoft.com/office/drawing/2014/main" id="{FEE00CA4-BB10-67E6-1196-C530E4E13FA5}"/>
              </a:ext>
            </a:extLst>
          </p:cNvPr>
          <p:cNvSpPr/>
          <p:nvPr/>
        </p:nvSpPr>
        <p:spPr>
          <a:xfrm>
            <a:off x="6096000" y="5281901"/>
            <a:ext cx="5237845" cy="553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505878" indent="-285750">
              <a:lnSpc>
                <a:spcPct val="115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•"/>
            </a:pP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Lorem</a:t>
            </a:r>
            <a:r>
              <a:rPr lang="es-ES" sz="14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ipsum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dolor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sit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amet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consectetur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adipiscing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elit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endParaRPr lang="es-ES" sz="1400" dirty="0"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  <a:p>
            <a:pPr marL="505878" indent="-285750">
              <a:lnSpc>
                <a:spcPct val="115000"/>
              </a:lnSpc>
              <a:buClr>
                <a:schemeClr val="tx1"/>
              </a:buClr>
              <a:buSzPct val="50000"/>
              <a:buFont typeface="Arial" panose="020B0604020202020204" pitchFamily="34" charset="0"/>
              <a:buChar char="•"/>
            </a:pP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Lorem</a:t>
            </a:r>
            <a:r>
              <a:rPr lang="es-ES" sz="14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ipsum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dolor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sit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amet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consectetur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adipiscing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1400" dirty="0" err="1">
                <a:effectLst/>
                <a:latin typeface="Roboto Thin" pitchFamily="2" charset="0"/>
                <a:ea typeface="Roboto Thin" pitchFamily="2" charset="0"/>
              </a:rPr>
              <a:t>elit</a:t>
            </a:r>
            <a:r>
              <a:rPr lang="es-ES" sz="1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endParaRPr lang="es-ES" sz="1400" dirty="0"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728999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15;p19">
            <a:extLst>
              <a:ext uri="{FF2B5EF4-FFF2-40B4-BE49-F238E27FC236}">
                <a16:creationId xmlns:a16="http://schemas.microsoft.com/office/drawing/2014/main" id="{614F6C87-3646-120D-514F-9DA5404568A0}"/>
              </a:ext>
            </a:extLst>
          </p:cNvPr>
          <p:cNvSpPr txBox="1"/>
          <p:nvPr/>
        </p:nvSpPr>
        <p:spPr>
          <a:xfrm>
            <a:off x="3179763" y="1806486"/>
            <a:ext cx="8856133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fontAlgn="base"/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Lorem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ipsum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dolor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sit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amet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consectetur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adipiscing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elit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iaculis</a:t>
            </a:r>
            <a:r>
              <a:rPr lang="es-ES" sz="2400" dirty="0">
                <a:effectLst/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effectLst/>
                <a:latin typeface="Roboto Thin" pitchFamily="2" charset="0"/>
                <a:ea typeface="Roboto Thin" pitchFamily="2" charset="0"/>
              </a:rPr>
              <a:t>parturient</a:t>
            </a:r>
            <a:r>
              <a:rPr lang="es-ES" sz="2400" dirty="0">
                <a:latin typeface="Roboto Thin" pitchFamily="2" charset="0"/>
                <a:ea typeface="Roboto Thin" pitchFamily="2" charset="0"/>
              </a:rPr>
              <a:t>. </a:t>
            </a:r>
            <a:r>
              <a:rPr lang="es-ES" sz="2400" dirty="0" err="1">
                <a:latin typeface="Roboto Thin" pitchFamily="2" charset="0"/>
                <a:ea typeface="Roboto Thin" pitchFamily="2" charset="0"/>
              </a:rPr>
              <a:t>Roboto</a:t>
            </a:r>
            <a:r>
              <a:rPr lang="es-ES" sz="24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400" dirty="0" err="1">
                <a:latin typeface="Roboto Thin" pitchFamily="2" charset="0"/>
                <a:ea typeface="Roboto Thin" pitchFamily="2" charset="0"/>
              </a:rPr>
              <a:t>Thin</a:t>
            </a:r>
            <a:r>
              <a:rPr lang="es-ES" sz="2400" dirty="0">
                <a:latin typeface="Roboto Thin" pitchFamily="2" charset="0"/>
                <a:ea typeface="Roboto Thin" pitchFamily="2" charset="0"/>
              </a:rPr>
              <a:t> 24pt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57E267D-56FE-877F-9DDF-DF99B6E56E36}"/>
              </a:ext>
            </a:extLst>
          </p:cNvPr>
          <p:cNvSpPr/>
          <p:nvPr/>
        </p:nvSpPr>
        <p:spPr>
          <a:xfrm>
            <a:off x="3179763" y="2998381"/>
            <a:ext cx="2264107" cy="1180214"/>
          </a:xfrm>
          <a:prstGeom prst="rect">
            <a:avLst/>
          </a:prstGeom>
          <a:solidFill>
            <a:srgbClr val="003D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2768845-2C4C-4BF2-2D39-BB4F0037BB9E}"/>
              </a:ext>
            </a:extLst>
          </p:cNvPr>
          <p:cNvSpPr/>
          <p:nvPr/>
        </p:nvSpPr>
        <p:spPr>
          <a:xfrm>
            <a:off x="8955136" y="2998381"/>
            <a:ext cx="2264107" cy="1180214"/>
          </a:xfrm>
          <a:prstGeom prst="rect">
            <a:avLst/>
          </a:prstGeom>
          <a:solidFill>
            <a:srgbClr val="003DA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44D1A2F-7B64-B297-7E1F-2DCEBB7FDD7A}"/>
              </a:ext>
            </a:extLst>
          </p:cNvPr>
          <p:cNvSpPr/>
          <p:nvPr/>
        </p:nvSpPr>
        <p:spPr>
          <a:xfrm>
            <a:off x="6096000" y="2998381"/>
            <a:ext cx="2264107" cy="1180214"/>
          </a:xfrm>
          <a:prstGeom prst="rect">
            <a:avLst/>
          </a:prstGeom>
          <a:solidFill>
            <a:srgbClr val="003DA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Google Shape;246;p25">
            <a:extLst>
              <a:ext uri="{FF2B5EF4-FFF2-40B4-BE49-F238E27FC236}">
                <a16:creationId xmlns:a16="http://schemas.microsoft.com/office/drawing/2014/main" id="{C83B7CB3-5D55-15DF-C124-76CB3102ADAC}"/>
              </a:ext>
            </a:extLst>
          </p:cNvPr>
          <p:cNvSpPr/>
          <p:nvPr/>
        </p:nvSpPr>
        <p:spPr>
          <a:xfrm>
            <a:off x="3400790" y="3374755"/>
            <a:ext cx="1822051" cy="427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s-ES" sz="1600" dirty="0">
                <a:solidFill>
                  <a:schemeClr val="bg1"/>
                </a:solidFill>
                <a:effectLst/>
                <a:latin typeface="Roboto Thin" pitchFamily="2" charset="0"/>
                <a:ea typeface="Roboto Thin" pitchFamily="2" charset="0"/>
              </a:rPr>
              <a:t>ROBOTO THIN</a:t>
            </a:r>
          </a:p>
          <a:p>
            <a:pPr algn="ctr">
              <a:lnSpc>
                <a:spcPct val="115000"/>
              </a:lnSpc>
            </a:pPr>
            <a:r>
              <a:rPr lang="es-ES" sz="1600" dirty="0">
                <a:solidFill>
                  <a:schemeClr val="bg1"/>
                </a:solidFill>
                <a:effectLst/>
                <a:latin typeface="Roboto Thin" pitchFamily="2" charset="0"/>
                <a:ea typeface="Roboto Thin" pitchFamily="2" charset="0"/>
              </a:rPr>
              <a:t>16pt</a:t>
            </a:r>
            <a:endParaRPr sz="1600" dirty="0">
              <a:solidFill>
                <a:schemeClr val="bg1"/>
              </a:solidFill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</p:txBody>
      </p:sp>
      <p:sp>
        <p:nvSpPr>
          <p:cNvPr id="10" name="Google Shape;246;p25">
            <a:extLst>
              <a:ext uri="{FF2B5EF4-FFF2-40B4-BE49-F238E27FC236}">
                <a16:creationId xmlns:a16="http://schemas.microsoft.com/office/drawing/2014/main" id="{A7BACE32-0D30-3AC9-9EB0-753E7B5F45BD}"/>
              </a:ext>
            </a:extLst>
          </p:cNvPr>
          <p:cNvSpPr/>
          <p:nvPr/>
        </p:nvSpPr>
        <p:spPr>
          <a:xfrm>
            <a:off x="6317027" y="3374755"/>
            <a:ext cx="1822051" cy="427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s-ES" sz="1600" dirty="0">
                <a:solidFill>
                  <a:schemeClr val="bg1"/>
                </a:solidFill>
                <a:effectLst/>
                <a:latin typeface="Roboto Thin" pitchFamily="2" charset="0"/>
                <a:ea typeface="Roboto Thin" pitchFamily="2" charset="0"/>
              </a:rPr>
              <a:t>LOREM IPSUM DOLOR SIT AMET</a:t>
            </a:r>
            <a:endParaRPr sz="1600" dirty="0">
              <a:solidFill>
                <a:schemeClr val="bg1"/>
              </a:solidFill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</p:txBody>
      </p:sp>
      <p:sp>
        <p:nvSpPr>
          <p:cNvPr id="11" name="Google Shape;246;p25">
            <a:extLst>
              <a:ext uri="{FF2B5EF4-FFF2-40B4-BE49-F238E27FC236}">
                <a16:creationId xmlns:a16="http://schemas.microsoft.com/office/drawing/2014/main" id="{0AA717DD-CFAB-3DE3-18AE-DC873F9C123A}"/>
              </a:ext>
            </a:extLst>
          </p:cNvPr>
          <p:cNvSpPr/>
          <p:nvPr/>
        </p:nvSpPr>
        <p:spPr>
          <a:xfrm>
            <a:off x="9176163" y="3374755"/>
            <a:ext cx="1822051" cy="427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s-ES" sz="1600" dirty="0">
                <a:solidFill>
                  <a:schemeClr val="bg1"/>
                </a:solidFill>
                <a:effectLst/>
                <a:latin typeface="Roboto Thin" pitchFamily="2" charset="0"/>
                <a:ea typeface="Roboto Thin" pitchFamily="2" charset="0"/>
              </a:rPr>
              <a:t>LOREM IPSUM DOLOR SIT AMET</a:t>
            </a:r>
            <a:endParaRPr sz="1600" dirty="0">
              <a:solidFill>
                <a:schemeClr val="bg1"/>
              </a:solidFill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D133D5DD-0B71-60CC-7E7C-7704ACE533A2}"/>
              </a:ext>
            </a:extLst>
          </p:cNvPr>
          <p:cNvSpPr/>
          <p:nvPr/>
        </p:nvSpPr>
        <p:spPr>
          <a:xfrm>
            <a:off x="3179763" y="4625274"/>
            <a:ext cx="2264107" cy="118021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073349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5B4B8B0-4FA1-632A-4D6F-25455CF0E9BA}"/>
              </a:ext>
            </a:extLst>
          </p:cNvPr>
          <p:cNvSpPr/>
          <p:nvPr/>
        </p:nvSpPr>
        <p:spPr>
          <a:xfrm>
            <a:off x="8955136" y="4625274"/>
            <a:ext cx="2264107" cy="1180214"/>
          </a:xfrm>
          <a:prstGeom prst="rect">
            <a:avLst/>
          </a:prstGeom>
          <a:solidFill>
            <a:schemeClr val="bg1">
              <a:lumMod val="6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F10C8AAF-2DA8-13EE-1F25-72E1684A69AB}"/>
              </a:ext>
            </a:extLst>
          </p:cNvPr>
          <p:cNvSpPr/>
          <p:nvPr/>
        </p:nvSpPr>
        <p:spPr>
          <a:xfrm>
            <a:off x="6096000" y="4625274"/>
            <a:ext cx="2264107" cy="118021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Google Shape;246;p25">
            <a:extLst>
              <a:ext uri="{FF2B5EF4-FFF2-40B4-BE49-F238E27FC236}">
                <a16:creationId xmlns:a16="http://schemas.microsoft.com/office/drawing/2014/main" id="{232B60A9-F374-9703-30A5-35694FB92399}"/>
              </a:ext>
            </a:extLst>
          </p:cNvPr>
          <p:cNvSpPr/>
          <p:nvPr/>
        </p:nvSpPr>
        <p:spPr>
          <a:xfrm>
            <a:off x="3400790" y="5001648"/>
            <a:ext cx="1822051" cy="427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s-ES" sz="1600" dirty="0">
                <a:solidFill>
                  <a:schemeClr val="bg1"/>
                </a:solidFill>
                <a:effectLst/>
                <a:latin typeface="Roboto Thin" pitchFamily="2" charset="0"/>
                <a:ea typeface="Roboto Thin" pitchFamily="2" charset="0"/>
              </a:rPr>
              <a:t>LOREM IPSUM DOLOR SIT AMET</a:t>
            </a:r>
            <a:endParaRPr sz="1600" dirty="0">
              <a:solidFill>
                <a:schemeClr val="bg1"/>
              </a:solidFill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</p:txBody>
      </p:sp>
      <p:sp>
        <p:nvSpPr>
          <p:cNvPr id="16" name="Google Shape;246;p25">
            <a:extLst>
              <a:ext uri="{FF2B5EF4-FFF2-40B4-BE49-F238E27FC236}">
                <a16:creationId xmlns:a16="http://schemas.microsoft.com/office/drawing/2014/main" id="{B9D200FD-DA9C-F4F6-E31F-1F865BA51570}"/>
              </a:ext>
            </a:extLst>
          </p:cNvPr>
          <p:cNvSpPr/>
          <p:nvPr/>
        </p:nvSpPr>
        <p:spPr>
          <a:xfrm>
            <a:off x="6317027" y="5001648"/>
            <a:ext cx="1822051" cy="427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s-ES" sz="1600" dirty="0">
                <a:solidFill>
                  <a:schemeClr val="bg1"/>
                </a:solidFill>
                <a:effectLst/>
                <a:latin typeface="Roboto Thin" pitchFamily="2" charset="0"/>
                <a:ea typeface="Roboto Thin" pitchFamily="2" charset="0"/>
              </a:rPr>
              <a:t>LOREM IPSUM DOLOR SIT AMET</a:t>
            </a:r>
            <a:endParaRPr sz="1600" dirty="0">
              <a:solidFill>
                <a:schemeClr val="bg1"/>
              </a:solidFill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</p:txBody>
      </p:sp>
      <p:sp>
        <p:nvSpPr>
          <p:cNvPr id="17" name="Google Shape;246;p25">
            <a:extLst>
              <a:ext uri="{FF2B5EF4-FFF2-40B4-BE49-F238E27FC236}">
                <a16:creationId xmlns:a16="http://schemas.microsoft.com/office/drawing/2014/main" id="{00D596BD-E13F-CE7E-8768-7303EADBDFBF}"/>
              </a:ext>
            </a:extLst>
          </p:cNvPr>
          <p:cNvSpPr/>
          <p:nvPr/>
        </p:nvSpPr>
        <p:spPr>
          <a:xfrm>
            <a:off x="9176163" y="5001648"/>
            <a:ext cx="1822051" cy="427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s-ES" sz="1600" dirty="0">
                <a:solidFill>
                  <a:schemeClr val="bg1"/>
                </a:solidFill>
                <a:effectLst/>
                <a:latin typeface="Roboto Thin" pitchFamily="2" charset="0"/>
                <a:ea typeface="Roboto Thin" pitchFamily="2" charset="0"/>
              </a:rPr>
              <a:t>LOREM IPSUM DOLOR SIT AMET</a:t>
            </a:r>
            <a:endParaRPr sz="1600" dirty="0">
              <a:solidFill>
                <a:schemeClr val="bg1"/>
              </a:solidFill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468DA8F8-5770-580F-E548-B684C0F4EA50}"/>
              </a:ext>
            </a:extLst>
          </p:cNvPr>
          <p:cNvSpPr txBox="1">
            <a:spLocks/>
          </p:cNvSpPr>
          <p:nvPr/>
        </p:nvSpPr>
        <p:spPr>
          <a:xfrm>
            <a:off x="491617" y="148646"/>
            <a:ext cx="8692738" cy="7630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405B71"/>
                </a:solidFill>
                <a:latin typeface="Roboto Th" pitchFamily="2" charset="0"/>
                <a:ea typeface="+mj-ea"/>
                <a:cs typeface="+mj-cs"/>
              </a:defRPr>
            </a:lvl1pPr>
          </a:lstStyle>
          <a:p>
            <a:r>
              <a:rPr lang="es-ES" sz="4000" dirty="0">
                <a:solidFill>
                  <a:schemeClr val="accent1">
                    <a:lumMod val="50000"/>
                  </a:schemeClr>
                </a:solidFill>
              </a:rPr>
              <a:t>Título do apartado</a:t>
            </a:r>
          </a:p>
        </p:txBody>
      </p:sp>
    </p:spTree>
    <p:extLst>
      <p:ext uri="{BB962C8B-B14F-4D97-AF65-F5344CB8AC3E}">
        <p14:creationId xmlns:p14="http://schemas.microsoft.com/office/powerpoint/2010/main" val="2603190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357E267D-56FE-877F-9DDF-DF99B6E56E36}"/>
              </a:ext>
            </a:extLst>
          </p:cNvPr>
          <p:cNvSpPr/>
          <p:nvPr/>
        </p:nvSpPr>
        <p:spPr>
          <a:xfrm>
            <a:off x="4963946" y="1441793"/>
            <a:ext cx="2264107" cy="763030"/>
          </a:xfrm>
          <a:prstGeom prst="rect">
            <a:avLst/>
          </a:prstGeom>
          <a:solidFill>
            <a:srgbClr val="003D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Google Shape;246;p25">
            <a:extLst>
              <a:ext uri="{FF2B5EF4-FFF2-40B4-BE49-F238E27FC236}">
                <a16:creationId xmlns:a16="http://schemas.microsoft.com/office/drawing/2014/main" id="{C83B7CB3-5D55-15DF-C124-76CB3102ADAC}"/>
              </a:ext>
            </a:extLst>
          </p:cNvPr>
          <p:cNvSpPr/>
          <p:nvPr/>
        </p:nvSpPr>
        <p:spPr>
          <a:xfrm>
            <a:off x="5184973" y="1609575"/>
            <a:ext cx="1822051" cy="427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s-ES" sz="1600" dirty="0">
                <a:solidFill>
                  <a:schemeClr val="bg1"/>
                </a:solidFill>
                <a:effectLst/>
                <a:latin typeface="Roboto Thin" pitchFamily="2" charset="0"/>
                <a:ea typeface="Roboto Thin" pitchFamily="2" charset="0"/>
              </a:rPr>
              <a:t>ROBOTO THIN 16pt</a:t>
            </a:r>
            <a:endParaRPr sz="1600" dirty="0">
              <a:solidFill>
                <a:schemeClr val="bg1"/>
              </a:solidFill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A248DA8-8579-F374-4BB7-44F4A0F5BE57}"/>
              </a:ext>
            </a:extLst>
          </p:cNvPr>
          <p:cNvSpPr/>
          <p:nvPr/>
        </p:nvSpPr>
        <p:spPr>
          <a:xfrm>
            <a:off x="1671306" y="2624984"/>
            <a:ext cx="2264107" cy="780061"/>
          </a:xfrm>
          <a:prstGeom prst="rect">
            <a:avLst/>
          </a:prstGeom>
          <a:solidFill>
            <a:srgbClr val="003DA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99EFA3E-BA24-0094-DAD4-1CB2110DCC5E}"/>
              </a:ext>
            </a:extLst>
          </p:cNvPr>
          <p:cNvSpPr/>
          <p:nvPr/>
        </p:nvSpPr>
        <p:spPr>
          <a:xfrm>
            <a:off x="6334884" y="3825206"/>
            <a:ext cx="2264107" cy="780061"/>
          </a:xfrm>
          <a:prstGeom prst="rect">
            <a:avLst/>
          </a:prstGeom>
          <a:solidFill>
            <a:srgbClr val="003DA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2C159A6A-50A2-D233-65B7-1BA228EB619C}"/>
              </a:ext>
            </a:extLst>
          </p:cNvPr>
          <p:cNvSpPr/>
          <p:nvPr/>
        </p:nvSpPr>
        <p:spPr>
          <a:xfrm>
            <a:off x="1328898" y="5025427"/>
            <a:ext cx="2264107" cy="780061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06F24FF3-4E5D-CCDB-4D49-85A150C22B26}"/>
              </a:ext>
            </a:extLst>
          </p:cNvPr>
          <p:cNvSpPr/>
          <p:nvPr/>
        </p:nvSpPr>
        <p:spPr>
          <a:xfrm>
            <a:off x="3593005" y="3825206"/>
            <a:ext cx="2264107" cy="780061"/>
          </a:xfrm>
          <a:prstGeom prst="rect">
            <a:avLst/>
          </a:prstGeom>
          <a:solidFill>
            <a:srgbClr val="003DA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9D2BFB1B-8351-FAF8-B92D-83F611FDFB18}"/>
              </a:ext>
            </a:extLst>
          </p:cNvPr>
          <p:cNvSpPr/>
          <p:nvPr/>
        </p:nvSpPr>
        <p:spPr>
          <a:xfrm>
            <a:off x="3831891" y="5025427"/>
            <a:ext cx="2264107" cy="780061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4FDFB4CF-D4BA-F3BB-5984-0AC5C6801929}"/>
              </a:ext>
            </a:extLst>
          </p:cNvPr>
          <p:cNvSpPr/>
          <p:nvPr/>
        </p:nvSpPr>
        <p:spPr>
          <a:xfrm>
            <a:off x="6334884" y="5025427"/>
            <a:ext cx="2264107" cy="780061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8E63BEBC-CAF7-9A6C-F786-9C034A26B7C5}"/>
              </a:ext>
            </a:extLst>
          </p:cNvPr>
          <p:cNvSpPr/>
          <p:nvPr/>
        </p:nvSpPr>
        <p:spPr>
          <a:xfrm>
            <a:off x="8837877" y="5025427"/>
            <a:ext cx="2264107" cy="780061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Google Shape;246;p25">
            <a:extLst>
              <a:ext uri="{FF2B5EF4-FFF2-40B4-BE49-F238E27FC236}">
                <a16:creationId xmlns:a16="http://schemas.microsoft.com/office/drawing/2014/main" id="{55681D52-DFCC-16AE-D792-B473D3D26E9D}"/>
              </a:ext>
            </a:extLst>
          </p:cNvPr>
          <p:cNvSpPr/>
          <p:nvPr/>
        </p:nvSpPr>
        <p:spPr>
          <a:xfrm>
            <a:off x="1892333" y="2801282"/>
            <a:ext cx="1822051" cy="427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s-ES" sz="1600" dirty="0">
                <a:solidFill>
                  <a:schemeClr val="bg1"/>
                </a:solidFill>
                <a:effectLst/>
                <a:latin typeface="Roboto Thin" pitchFamily="2" charset="0"/>
                <a:ea typeface="Roboto Thin" pitchFamily="2" charset="0"/>
              </a:rPr>
              <a:t>LOREM IPSUM</a:t>
            </a:r>
            <a:endParaRPr sz="1600" dirty="0">
              <a:solidFill>
                <a:schemeClr val="bg1"/>
              </a:solidFill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</p:txBody>
      </p:sp>
      <p:sp>
        <p:nvSpPr>
          <p:cNvPr id="24" name="Google Shape;246;p25">
            <a:extLst>
              <a:ext uri="{FF2B5EF4-FFF2-40B4-BE49-F238E27FC236}">
                <a16:creationId xmlns:a16="http://schemas.microsoft.com/office/drawing/2014/main" id="{34EB837D-6D91-9CCD-201F-EDA67F938F13}"/>
              </a:ext>
            </a:extLst>
          </p:cNvPr>
          <p:cNvSpPr/>
          <p:nvPr/>
        </p:nvSpPr>
        <p:spPr>
          <a:xfrm>
            <a:off x="3814032" y="4001503"/>
            <a:ext cx="1822051" cy="427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s-ES" sz="1600" dirty="0">
                <a:solidFill>
                  <a:schemeClr val="bg1"/>
                </a:solidFill>
                <a:effectLst/>
                <a:latin typeface="Roboto Thin" pitchFamily="2" charset="0"/>
                <a:ea typeface="Roboto Thin" pitchFamily="2" charset="0"/>
              </a:rPr>
              <a:t>LOREM IPSUM</a:t>
            </a:r>
            <a:endParaRPr sz="1600" dirty="0">
              <a:solidFill>
                <a:schemeClr val="bg1"/>
              </a:solidFill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</p:txBody>
      </p:sp>
      <p:sp>
        <p:nvSpPr>
          <p:cNvPr id="25" name="Google Shape;246;p25">
            <a:extLst>
              <a:ext uri="{FF2B5EF4-FFF2-40B4-BE49-F238E27FC236}">
                <a16:creationId xmlns:a16="http://schemas.microsoft.com/office/drawing/2014/main" id="{C6A97791-133E-371C-E3B9-93AC1BDD25CE}"/>
              </a:ext>
            </a:extLst>
          </p:cNvPr>
          <p:cNvSpPr/>
          <p:nvPr/>
        </p:nvSpPr>
        <p:spPr>
          <a:xfrm>
            <a:off x="6555911" y="4001503"/>
            <a:ext cx="1822051" cy="427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s-ES" sz="1600" dirty="0">
                <a:solidFill>
                  <a:schemeClr val="bg1"/>
                </a:solidFill>
                <a:effectLst/>
                <a:latin typeface="Roboto Thin" pitchFamily="2" charset="0"/>
                <a:ea typeface="Roboto Thin" pitchFamily="2" charset="0"/>
              </a:rPr>
              <a:t>LOREM IPSUM</a:t>
            </a:r>
            <a:endParaRPr sz="1600" dirty="0">
              <a:solidFill>
                <a:schemeClr val="bg1"/>
              </a:solidFill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</p:txBody>
      </p:sp>
      <p:sp>
        <p:nvSpPr>
          <p:cNvPr id="26" name="Google Shape;246;p25">
            <a:extLst>
              <a:ext uri="{FF2B5EF4-FFF2-40B4-BE49-F238E27FC236}">
                <a16:creationId xmlns:a16="http://schemas.microsoft.com/office/drawing/2014/main" id="{798041C8-4E69-B9BF-009F-1146738FBE89}"/>
              </a:ext>
            </a:extLst>
          </p:cNvPr>
          <p:cNvSpPr/>
          <p:nvPr/>
        </p:nvSpPr>
        <p:spPr>
          <a:xfrm>
            <a:off x="1549925" y="5201724"/>
            <a:ext cx="1822051" cy="427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s-ES" sz="1600" dirty="0">
                <a:solidFill>
                  <a:schemeClr val="bg1"/>
                </a:solidFill>
                <a:effectLst/>
                <a:latin typeface="Roboto Thin" pitchFamily="2" charset="0"/>
                <a:ea typeface="Roboto Thin" pitchFamily="2" charset="0"/>
              </a:rPr>
              <a:t>LOREM IPSUM</a:t>
            </a:r>
            <a:endParaRPr sz="1600" dirty="0">
              <a:solidFill>
                <a:schemeClr val="bg1"/>
              </a:solidFill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</p:txBody>
      </p:sp>
      <p:sp>
        <p:nvSpPr>
          <p:cNvPr id="27" name="Google Shape;246;p25">
            <a:extLst>
              <a:ext uri="{FF2B5EF4-FFF2-40B4-BE49-F238E27FC236}">
                <a16:creationId xmlns:a16="http://schemas.microsoft.com/office/drawing/2014/main" id="{BD1ACB93-F352-953C-4625-ABFF4CA0B38C}"/>
              </a:ext>
            </a:extLst>
          </p:cNvPr>
          <p:cNvSpPr/>
          <p:nvPr/>
        </p:nvSpPr>
        <p:spPr>
          <a:xfrm>
            <a:off x="4035061" y="5201724"/>
            <a:ext cx="1822051" cy="427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s-ES" sz="1600" dirty="0">
                <a:solidFill>
                  <a:schemeClr val="bg1"/>
                </a:solidFill>
                <a:effectLst/>
                <a:latin typeface="Roboto Thin" pitchFamily="2" charset="0"/>
                <a:ea typeface="Roboto Thin" pitchFamily="2" charset="0"/>
              </a:rPr>
              <a:t>LOREM IPSUM</a:t>
            </a:r>
            <a:endParaRPr sz="1600" dirty="0">
              <a:solidFill>
                <a:schemeClr val="bg1"/>
              </a:solidFill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</p:txBody>
      </p:sp>
      <p:sp>
        <p:nvSpPr>
          <p:cNvPr id="28" name="Google Shape;246;p25">
            <a:extLst>
              <a:ext uri="{FF2B5EF4-FFF2-40B4-BE49-F238E27FC236}">
                <a16:creationId xmlns:a16="http://schemas.microsoft.com/office/drawing/2014/main" id="{2E84A2F2-3352-5C00-5CA6-FFD45E94EA4D}"/>
              </a:ext>
            </a:extLst>
          </p:cNvPr>
          <p:cNvSpPr/>
          <p:nvPr/>
        </p:nvSpPr>
        <p:spPr>
          <a:xfrm>
            <a:off x="6555911" y="5201724"/>
            <a:ext cx="1822051" cy="427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s-ES" sz="1600" dirty="0">
                <a:solidFill>
                  <a:schemeClr val="bg1"/>
                </a:solidFill>
                <a:effectLst/>
                <a:latin typeface="Roboto Thin" pitchFamily="2" charset="0"/>
                <a:ea typeface="Roboto Thin" pitchFamily="2" charset="0"/>
              </a:rPr>
              <a:t>LOREM IPSUM</a:t>
            </a:r>
            <a:endParaRPr sz="1600" dirty="0">
              <a:solidFill>
                <a:schemeClr val="bg1"/>
              </a:solidFill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</p:txBody>
      </p:sp>
      <p:sp>
        <p:nvSpPr>
          <p:cNvPr id="29" name="Google Shape;246;p25">
            <a:extLst>
              <a:ext uri="{FF2B5EF4-FFF2-40B4-BE49-F238E27FC236}">
                <a16:creationId xmlns:a16="http://schemas.microsoft.com/office/drawing/2014/main" id="{0491513D-2016-F7DA-31F3-ACA2B06DB902}"/>
              </a:ext>
            </a:extLst>
          </p:cNvPr>
          <p:cNvSpPr/>
          <p:nvPr/>
        </p:nvSpPr>
        <p:spPr>
          <a:xfrm>
            <a:off x="9041051" y="5201724"/>
            <a:ext cx="1822051" cy="427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s-ES" sz="1600" dirty="0">
                <a:solidFill>
                  <a:schemeClr val="bg1"/>
                </a:solidFill>
                <a:effectLst/>
                <a:latin typeface="Roboto Thin" pitchFamily="2" charset="0"/>
                <a:ea typeface="Roboto Thin" pitchFamily="2" charset="0"/>
              </a:rPr>
              <a:t>LOREM IPSUM</a:t>
            </a:r>
            <a:endParaRPr sz="1600" dirty="0">
              <a:solidFill>
                <a:schemeClr val="bg1"/>
              </a:solidFill>
              <a:latin typeface="Roboto Th" pitchFamily="2" charset="0"/>
              <a:ea typeface="Roboto Th" pitchFamily="2" charset="0"/>
              <a:cs typeface="Roboto"/>
              <a:sym typeface="Roboto"/>
            </a:endParaRPr>
          </a:p>
        </p:txBody>
      </p: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4C1AA059-1A3B-F7B8-847B-E4987B06ABBD}"/>
              </a:ext>
            </a:extLst>
          </p:cNvPr>
          <p:cNvCxnSpPr>
            <a:cxnSpLocks/>
          </p:cNvCxnSpPr>
          <p:nvPr/>
        </p:nvCxnSpPr>
        <p:spPr>
          <a:xfrm>
            <a:off x="6096000" y="2204823"/>
            <a:ext cx="0" cy="81019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C7BA3BE8-245B-6B7F-D9EF-70463FB6153B}"/>
              </a:ext>
            </a:extLst>
          </p:cNvPr>
          <p:cNvCxnSpPr>
            <a:cxnSpLocks/>
          </p:cNvCxnSpPr>
          <p:nvPr/>
        </p:nvCxnSpPr>
        <p:spPr>
          <a:xfrm>
            <a:off x="6248400" y="3405045"/>
            <a:ext cx="0" cy="4801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C92925DC-DB95-7FD2-D38A-0D6EDD38369E}"/>
              </a:ext>
            </a:extLst>
          </p:cNvPr>
          <p:cNvCxnSpPr>
            <a:stCxn id="4" idx="3"/>
          </p:cNvCxnSpPr>
          <p:nvPr/>
        </p:nvCxnSpPr>
        <p:spPr>
          <a:xfrm flipV="1">
            <a:off x="3935413" y="2998381"/>
            <a:ext cx="3581806" cy="16634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F83024CE-AF3E-E01D-306E-27BE9B68F8DF}"/>
              </a:ext>
            </a:extLst>
          </p:cNvPr>
          <p:cNvCxnSpPr>
            <a:cxnSpLocks/>
          </p:cNvCxnSpPr>
          <p:nvPr/>
        </p:nvCxnSpPr>
        <p:spPr>
          <a:xfrm>
            <a:off x="4738577" y="3017180"/>
            <a:ext cx="0" cy="81019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id="{9C5D6E60-5689-828C-BF39-AF1256EFB079}"/>
              </a:ext>
            </a:extLst>
          </p:cNvPr>
          <p:cNvCxnSpPr>
            <a:cxnSpLocks/>
          </p:cNvCxnSpPr>
          <p:nvPr/>
        </p:nvCxnSpPr>
        <p:spPr>
          <a:xfrm>
            <a:off x="7517219" y="2998381"/>
            <a:ext cx="0" cy="82659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upo 52">
            <a:extLst>
              <a:ext uri="{FF2B5EF4-FFF2-40B4-BE49-F238E27FC236}">
                <a16:creationId xmlns:a16="http://schemas.microsoft.com/office/drawing/2014/main" id="{9002FD7B-4903-409F-E79D-8428815C44D5}"/>
              </a:ext>
            </a:extLst>
          </p:cNvPr>
          <p:cNvGrpSpPr/>
          <p:nvPr/>
        </p:nvGrpSpPr>
        <p:grpSpPr>
          <a:xfrm>
            <a:off x="2460950" y="4603101"/>
            <a:ext cx="2514911" cy="434228"/>
            <a:chOff x="2460950" y="4603101"/>
            <a:chExt cx="2514911" cy="434228"/>
          </a:xfrm>
        </p:grpSpPr>
        <p:cxnSp>
          <p:nvCxnSpPr>
            <p:cNvPr id="44" name="Conector recto 43">
              <a:extLst>
                <a:ext uri="{FF2B5EF4-FFF2-40B4-BE49-F238E27FC236}">
                  <a16:creationId xmlns:a16="http://schemas.microsoft.com/office/drawing/2014/main" id="{C0119B44-5EF6-B600-1AF8-FAB8EF0DF123}"/>
                </a:ext>
              </a:extLst>
            </p:cNvPr>
            <p:cNvCxnSpPr>
              <a:cxnSpLocks/>
            </p:cNvCxnSpPr>
            <p:nvPr/>
          </p:nvCxnSpPr>
          <p:spPr>
            <a:xfrm>
              <a:off x="4730111" y="4603101"/>
              <a:ext cx="0" cy="208742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recto 44">
              <a:extLst>
                <a:ext uri="{FF2B5EF4-FFF2-40B4-BE49-F238E27FC236}">
                  <a16:creationId xmlns:a16="http://schemas.microsoft.com/office/drawing/2014/main" id="{9B25F211-DEA6-8ADB-4658-99D4EFF299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60950" y="4818851"/>
              <a:ext cx="2514911" cy="9139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cto 48">
              <a:extLst>
                <a:ext uri="{FF2B5EF4-FFF2-40B4-BE49-F238E27FC236}">
                  <a16:creationId xmlns:a16="http://schemas.microsoft.com/office/drawing/2014/main" id="{4944A886-F8E2-E243-0EB8-0D805BA46C2B}"/>
                </a:ext>
              </a:extLst>
            </p:cNvPr>
            <p:cNvCxnSpPr>
              <a:cxnSpLocks/>
            </p:cNvCxnSpPr>
            <p:nvPr/>
          </p:nvCxnSpPr>
          <p:spPr>
            <a:xfrm>
              <a:off x="2460950" y="4828587"/>
              <a:ext cx="0" cy="208742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cto 49">
              <a:extLst>
                <a:ext uri="{FF2B5EF4-FFF2-40B4-BE49-F238E27FC236}">
                  <a16:creationId xmlns:a16="http://schemas.microsoft.com/office/drawing/2014/main" id="{8B45EB42-91F2-7F82-3D43-AD5BBD33090C}"/>
                </a:ext>
              </a:extLst>
            </p:cNvPr>
            <p:cNvCxnSpPr>
              <a:cxnSpLocks/>
            </p:cNvCxnSpPr>
            <p:nvPr/>
          </p:nvCxnSpPr>
          <p:spPr>
            <a:xfrm>
              <a:off x="4975861" y="4827990"/>
              <a:ext cx="0" cy="208742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71B1C204-8074-0C31-DF36-E9B95F642AC2}"/>
              </a:ext>
            </a:extLst>
          </p:cNvPr>
          <p:cNvGrpSpPr/>
          <p:nvPr/>
        </p:nvGrpSpPr>
        <p:grpSpPr>
          <a:xfrm flipH="1">
            <a:off x="7239968" y="4585621"/>
            <a:ext cx="2514911" cy="434228"/>
            <a:chOff x="2460950" y="4603101"/>
            <a:chExt cx="2514911" cy="434228"/>
          </a:xfrm>
        </p:grpSpPr>
        <p:cxnSp>
          <p:nvCxnSpPr>
            <p:cNvPr id="55" name="Conector recto 54">
              <a:extLst>
                <a:ext uri="{FF2B5EF4-FFF2-40B4-BE49-F238E27FC236}">
                  <a16:creationId xmlns:a16="http://schemas.microsoft.com/office/drawing/2014/main" id="{8653FCB7-8307-28AC-4B6F-AD16B1AA27F1}"/>
                </a:ext>
              </a:extLst>
            </p:cNvPr>
            <p:cNvCxnSpPr>
              <a:cxnSpLocks/>
            </p:cNvCxnSpPr>
            <p:nvPr/>
          </p:nvCxnSpPr>
          <p:spPr>
            <a:xfrm>
              <a:off x="4730111" y="4603101"/>
              <a:ext cx="0" cy="208742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ector recto 55">
              <a:extLst>
                <a:ext uri="{FF2B5EF4-FFF2-40B4-BE49-F238E27FC236}">
                  <a16:creationId xmlns:a16="http://schemas.microsoft.com/office/drawing/2014/main" id="{8F219E37-72D0-C402-F18A-EF4D591B3E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60950" y="4818851"/>
              <a:ext cx="2514911" cy="9139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ector recto 56">
              <a:extLst>
                <a:ext uri="{FF2B5EF4-FFF2-40B4-BE49-F238E27FC236}">
                  <a16:creationId xmlns:a16="http://schemas.microsoft.com/office/drawing/2014/main" id="{5E27176E-951A-397E-1B79-BE24CAAB57E1}"/>
                </a:ext>
              </a:extLst>
            </p:cNvPr>
            <p:cNvCxnSpPr>
              <a:cxnSpLocks/>
            </p:cNvCxnSpPr>
            <p:nvPr/>
          </p:nvCxnSpPr>
          <p:spPr>
            <a:xfrm>
              <a:off x="2460950" y="4828587"/>
              <a:ext cx="0" cy="208742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ector recto 57">
              <a:extLst>
                <a:ext uri="{FF2B5EF4-FFF2-40B4-BE49-F238E27FC236}">
                  <a16:creationId xmlns:a16="http://schemas.microsoft.com/office/drawing/2014/main" id="{C20B82F7-B6E6-F715-835C-95F829150332}"/>
                </a:ext>
              </a:extLst>
            </p:cNvPr>
            <p:cNvCxnSpPr>
              <a:cxnSpLocks/>
            </p:cNvCxnSpPr>
            <p:nvPr/>
          </p:nvCxnSpPr>
          <p:spPr>
            <a:xfrm>
              <a:off x="4975861" y="4827990"/>
              <a:ext cx="0" cy="208742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ítulo 2">
            <a:extLst>
              <a:ext uri="{FF2B5EF4-FFF2-40B4-BE49-F238E27FC236}">
                <a16:creationId xmlns:a16="http://schemas.microsoft.com/office/drawing/2014/main" id="{55FE8453-A413-C11E-A2E6-E3C511384E84}"/>
              </a:ext>
            </a:extLst>
          </p:cNvPr>
          <p:cNvSpPr txBox="1">
            <a:spLocks/>
          </p:cNvSpPr>
          <p:nvPr/>
        </p:nvSpPr>
        <p:spPr>
          <a:xfrm>
            <a:off x="491617" y="148646"/>
            <a:ext cx="8692738" cy="7630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405B71"/>
                </a:solidFill>
                <a:latin typeface="Roboto Th" pitchFamily="2" charset="0"/>
                <a:ea typeface="+mj-ea"/>
                <a:cs typeface="+mj-cs"/>
              </a:defRPr>
            </a:lvl1pPr>
          </a:lstStyle>
          <a:p>
            <a:r>
              <a:rPr lang="es-ES" sz="4000" dirty="0">
                <a:solidFill>
                  <a:schemeClr val="accent1">
                    <a:lumMod val="50000"/>
                  </a:schemeClr>
                </a:solidFill>
              </a:rPr>
              <a:t>Título do apartado</a:t>
            </a:r>
          </a:p>
        </p:txBody>
      </p:sp>
    </p:spTree>
    <p:extLst>
      <p:ext uri="{BB962C8B-B14F-4D97-AF65-F5344CB8AC3E}">
        <p14:creationId xmlns:p14="http://schemas.microsoft.com/office/powerpoint/2010/main" val="1646593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1">
            <a:extLst>
              <a:ext uri="{FF2B5EF4-FFF2-40B4-BE49-F238E27FC236}">
                <a16:creationId xmlns:a16="http://schemas.microsoft.com/office/drawing/2014/main" id="{CBF4BED2-5CDA-E2F8-63D3-77203BA83DFA}"/>
              </a:ext>
            </a:extLst>
          </p:cNvPr>
          <p:cNvSpPr txBox="1">
            <a:spLocks/>
          </p:cNvSpPr>
          <p:nvPr/>
        </p:nvSpPr>
        <p:spPr>
          <a:xfrm>
            <a:off x="3935413" y="1824079"/>
            <a:ext cx="7766567" cy="398140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Título do apartado.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Roboto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Thin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24pt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2EA232F-9E22-C945-5868-574538A278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020" y="2732088"/>
            <a:ext cx="18542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935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FF7663BD-33FA-FF87-FBE2-A35E7738B819}"/>
              </a:ext>
            </a:extLst>
          </p:cNvPr>
          <p:cNvSpPr txBox="1">
            <a:spLocks/>
          </p:cNvSpPr>
          <p:nvPr/>
        </p:nvSpPr>
        <p:spPr>
          <a:xfrm>
            <a:off x="3935413" y="1824079"/>
            <a:ext cx="7766567" cy="398140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Título do apartado.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Roboto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Thin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24pt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81EF9F2-748E-1EEC-ABCB-608DA1BDF5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020" y="2732088"/>
            <a:ext cx="18542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18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1">
            <a:extLst>
              <a:ext uri="{FF2B5EF4-FFF2-40B4-BE49-F238E27FC236}">
                <a16:creationId xmlns:a16="http://schemas.microsoft.com/office/drawing/2014/main" id="{CBD34F2E-31FE-4B4F-7F0A-46B78BDEB5B8}"/>
              </a:ext>
            </a:extLst>
          </p:cNvPr>
          <p:cNvSpPr txBox="1">
            <a:spLocks/>
          </p:cNvSpPr>
          <p:nvPr/>
        </p:nvSpPr>
        <p:spPr>
          <a:xfrm>
            <a:off x="3935413" y="1824079"/>
            <a:ext cx="7766567" cy="398140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Título do apartado.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Roboto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Thin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24pt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E4897A-127E-2095-CA09-FD3528ADAD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425" y="2732088"/>
            <a:ext cx="21590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1283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1">
            <a:extLst>
              <a:ext uri="{FF2B5EF4-FFF2-40B4-BE49-F238E27FC236}">
                <a16:creationId xmlns:a16="http://schemas.microsoft.com/office/drawing/2014/main" id="{ADFFCD95-D691-130B-F654-2C766BB498F2}"/>
              </a:ext>
            </a:extLst>
          </p:cNvPr>
          <p:cNvSpPr txBox="1">
            <a:spLocks/>
          </p:cNvSpPr>
          <p:nvPr/>
        </p:nvSpPr>
        <p:spPr>
          <a:xfrm>
            <a:off x="3935413" y="1824079"/>
            <a:ext cx="7766567" cy="398140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Título do apartado.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Roboto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Thin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24pt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6859921-D0D4-E447-B81A-4DB4415A29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020" y="2732088"/>
            <a:ext cx="18415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15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B8BB50B6-0BD8-1575-3CEA-F5ED81D97D60}"/>
              </a:ext>
            </a:extLst>
          </p:cNvPr>
          <p:cNvSpPr txBox="1">
            <a:spLocks/>
          </p:cNvSpPr>
          <p:nvPr/>
        </p:nvSpPr>
        <p:spPr>
          <a:xfrm>
            <a:off x="3935413" y="1824079"/>
            <a:ext cx="7766567" cy="398140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Título do apartado.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Roboto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Thin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24pt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C4B722F-2D74-FD33-AE4D-FD9DC94FCF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425" y="2732088"/>
            <a:ext cx="18415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121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1">
            <a:extLst>
              <a:ext uri="{FF2B5EF4-FFF2-40B4-BE49-F238E27FC236}">
                <a16:creationId xmlns:a16="http://schemas.microsoft.com/office/drawing/2014/main" id="{144B9022-4721-26D1-65BE-97504EAF3052}"/>
              </a:ext>
            </a:extLst>
          </p:cNvPr>
          <p:cNvSpPr txBox="1">
            <a:spLocks/>
          </p:cNvSpPr>
          <p:nvPr/>
        </p:nvSpPr>
        <p:spPr>
          <a:xfrm>
            <a:off x="3935413" y="1824079"/>
            <a:ext cx="7766567" cy="398140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Título do apartado.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Roboto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Thin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24pt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D668BD1-38C7-52FD-60B6-E6FC63B9D3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020" y="2732088"/>
            <a:ext cx="18542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0146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1">
            <a:extLst>
              <a:ext uri="{FF2B5EF4-FFF2-40B4-BE49-F238E27FC236}">
                <a16:creationId xmlns:a16="http://schemas.microsoft.com/office/drawing/2014/main" id="{B0182BE3-824B-C110-4123-B16C8FB87412}"/>
              </a:ext>
            </a:extLst>
          </p:cNvPr>
          <p:cNvSpPr txBox="1">
            <a:spLocks/>
          </p:cNvSpPr>
          <p:nvPr/>
        </p:nvSpPr>
        <p:spPr>
          <a:xfrm>
            <a:off x="3935413" y="1824079"/>
            <a:ext cx="7766567" cy="398140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Título do apartado.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Roboto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Thin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24pt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E6554B8-61AE-EC91-CBAF-91B8D71975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425" y="2732088"/>
            <a:ext cx="18415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4720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7EC43D15-E96C-BC72-A25E-12961FA94161}"/>
              </a:ext>
            </a:extLst>
          </p:cNvPr>
          <p:cNvSpPr txBox="1">
            <a:spLocks/>
          </p:cNvSpPr>
          <p:nvPr/>
        </p:nvSpPr>
        <p:spPr>
          <a:xfrm>
            <a:off x="3935413" y="1824079"/>
            <a:ext cx="7766567" cy="398140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Título do apartado.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Roboto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Thin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24pt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5426874-CB71-52F4-EF8B-E1A0FD1D9E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020" y="2732088"/>
            <a:ext cx="18415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9291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1">
            <a:extLst>
              <a:ext uri="{FF2B5EF4-FFF2-40B4-BE49-F238E27FC236}">
                <a16:creationId xmlns:a16="http://schemas.microsoft.com/office/drawing/2014/main" id="{0BFA74AC-010B-A6FD-6D05-3CA9024787EC}"/>
              </a:ext>
            </a:extLst>
          </p:cNvPr>
          <p:cNvSpPr txBox="1">
            <a:spLocks/>
          </p:cNvSpPr>
          <p:nvPr/>
        </p:nvSpPr>
        <p:spPr>
          <a:xfrm>
            <a:off x="3935413" y="1824079"/>
            <a:ext cx="7766567" cy="398140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Título do apartado.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Roboto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Thin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24pt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5EAABFF-5030-F938-959F-AF7CCC37D4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020" y="2732088"/>
            <a:ext cx="1854200" cy="30734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187522E-CC35-E0ED-AFB9-2BB66C2605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3913" y="2732088"/>
            <a:ext cx="18415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3045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1">
            <a:extLst>
              <a:ext uri="{FF2B5EF4-FFF2-40B4-BE49-F238E27FC236}">
                <a16:creationId xmlns:a16="http://schemas.microsoft.com/office/drawing/2014/main" id="{75F31E7C-3321-E2AA-D058-82B78E2CEAAE}"/>
              </a:ext>
            </a:extLst>
          </p:cNvPr>
          <p:cNvSpPr txBox="1">
            <a:spLocks/>
          </p:cNvSpPr>
          <p:nvPr/>
        </p:nvSpPr>
        <p:spPr>
          <a:xfrm>
            <a:off x="3935413" y="1824079"/>
            <a:ext cx="7766567" cy="398140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Título do apartado.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Roboto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Thin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24pt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3563BEA-171D-70E6-F2BC-CAF1844B7D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473" y="2737112"/>
            <a:ext cx="1854200" cy="30734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23E205B-D5D1-0562-0E16-76ACD91EF3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1213" y="2737112"/>
            <a:ext cx="18542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8528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1">
            <a:extLst>
              <a:ext uri="{FF2B5EF4-FFF2-40B4-BE49-F238E27FC236}">
                <a16:creationId xmlns:a16="http://schemas.microsoft.com/office/drawing/2014/main" id="{4AB843A1-0AD3-7264-E26B-509F2F2B1389}"/>
              </a:ext>
            </a:extLst>
          </p:cNvPr>
          <p:cNvSpPr txBox="1">
            <a:spLocks/>
          </p:cNvSpPr>
          <p:nvPr/>
        </p:nvSpPr>
        <p:spPr>
          <a:xfrm>
            <a:off x="3935413" y="1824079"/>
            <a:ext cx="7766567" cy="398140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Título do apartado.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Roboto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Thin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24pt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280EFD8-9093-1592-CE1D-0C2CCAD8D2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473" y="2737112"/>
            <a:ext cx="1854200" cy="30734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0F9AB78-A320-3835-E3D5-F55A7EC49A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1213" y="2737112"/>
            <a:ext cx="18542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9473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1">
            <a:extLst>
              <a:ext uri="{FF2B5EF4-FFF2-40B4-BE49-F238E27FC236}">
                <a16:creationId xmlns:a16="http://schemas.microsoft.com/office/drawing/2014/main" id="{5D5C93EF-E67C-3333-C6C7-591D0A8A3112}"/>
              </a:ext>
            </a:extLst>
          </p:cNvPr>
          <p:cNvSpPr txBox="1">
            <a:spLocks/>
          </p:cNvSpPr>
          <p:nvPr/>
        </p:nvSpPr>
        <p:spPr>
          <a:xfrm>
            <a:off x="3935413" y="1824079"/>
            <a:ext cx="7766567" cy="398140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Título do apartado.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Roboto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Thin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24pt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8E06648-BFAA-16E0-F15C-F9808B8045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473" y="2742136"/>
            <a:ext cx="1854200" cy="30734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AF3AE47-E1EC-3244-B32C-EACD26EA75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1213" y="2742136"/>
            <a:ext cx="18542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2483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1">
            <a:extLst>
              <a:ext uri="{FF2B5EF4-FFF2-40B4-BE49-F238E27FC236}">
                <a16:creationId xmlns:a16="http://schemas.microsoft.com/office/drawing/2014/main" id="{A6B9B359-7BE3-0898-A39C-47C67C8109D5}"/>
              </a:ext>
            </a:extLst>
          </p:cNvPr>
          <p:cNvSpPr txBox="1">
            <a:spLocks/>
          </p:cNvSpPr>
          <p:nvPr/>
        </p:nvSpPr>
        <p:spPr>
          <a:xfrm>
            <a:off x="3935413" y="1824079"/>
            <a:ext cx="7766567" cy="398140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Título do apartado.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Roboto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Thin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24pt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FAD90EA-985D-7570-DD97-8A8B49CE8E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473" y="2737112"/>
            <a:ext cx="1854200" cy="30734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119B741-CE39-927D-6DC9-B92E09556B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6413" y="2737112"/>
            <a:ext cx="21590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9782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1">
            <a:extLst>
              <a:ext uri="{FF2B5EF4-FFF2-40B4-BE49-F238E27FC236}">
                <a16:creationId xmlns:a16="http://schemas.microsoft.com/office/drawing/2014/main" id="{9513FECE-850B-7C1A-2764-3C0CF928FBED}"/>
              </a:ext>
            </a:extLst>
          </p:cNvPr>
          <p:cNvSpPr txBox="1">
            <a:spLocks/>
          </p:cNvSpPr>
          <p:nvPr/>
        </p:nvSpPr>
        <p:spPr>
          <a:xfrm>
            <a:off x="3935413" y="1824079"/>
            <a:ext cx="7766567" cy="398140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Título do apartado.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Roboto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Thin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24pt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8A16E3A-AFEB-CC6E-9408-827E2F5CEB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473" y="2742136"/>
            <a:ext cx="1854200" cy="30734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FE9C8DD-A85F-D435-6A45-3ED825D910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3913" y="2732088"/>
            <a:ext cx="18415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3072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1">
            <a:extLst>
              <a:ext uri="{FF2B5EF4-FFF2-40B4-BE49-F238E27FC236}">
                <a16:creationId xmlns:a16="http://schemas.microsoft.com/office/drawing/2014/main" id="{5D46649D-7411-03E4-B2AB-AE8AF1603005}"/>
              </a:ext>
            </a:extLst>
          </p:cNvPr>
          <p:cNvSpPr txBox="1">
            <a:spLocks/>
          </p:cNvSpPr>
          <p:nvPr/>
        </p:nvSpPr>
        <p:spPr>
          <a:xfrm>
            <a:off x="3935413" y="1824079"/>
            <a:ext cx="7766567" cy="398140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Título do apartado.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Roboto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Thin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24pt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EA097F8-DBF4-761C-764B-F446414FCF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473" y="2742136"/>
            <a:ext cx="1854200" cy="30734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62EBE0F-7A98-6F76-FF79-93D98153DB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3913" y="2742136"/>
            <a:ext cx="18415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6847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1">
            <a:extLst>
              <a:ext uri="{FF2B5EF4-FFF2-40B4-BE49-F238E27FC236}">
                <a16:creationId xmlns:a16="http://schemas.microsoft.com/office/drawing/2014/main" id="{55CA76DF-59BA-9A89-AF22-749E009BB38A}"/>
              </a:ext>
            </a:extLst>
          </p:cNvPr>
          <p:cNvSpPr txBox="1">
            <a:spLocks/>
          </p:cNvSpPr>
          <p:nvPr/>
        </p:nvSpPr>
        <p:spPr>
          <a:xfrm>
            <a:off x="3935413" y="1824079"/>
            <a:ext cx="7766567" cy="398140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Título do apartado.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Roboto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Thin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24pt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314EC53-C597-FC20-4226-65F2D7F59B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473" y="2742136"/>
            <a:ext cx="1854200" cy="30734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19715A3-2CA4-D423-52A6-0E48A755EE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1213" y="2742136"/>
            <a:ext cx="18542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3874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1">
            <a:extLst>
              <a:ext uri="{FF2B5EF4-FFF2-40B4-BE49-F238E27FC236}">
                <a16:creationId xmlns:a16="http://schemas.microsoft.com/office/drawing/2014/main" id="{3CD88D4E-2A26-6F2B-B6B9-97653408C9E5}"/>
              </a:ext>
            </a:extLst>
          </p:cNvPr>
          <p:cNvSpPr txBox="1">
            <a:spLocks/>
          </p:cNvSpPr>
          <p:nvPr/>
        </p:nvSpPr>
        <p:spPr>
          <a:xfrm>
            <a:off x="3935413" y="1824079"/>
            <a:ext cx="7766567" cy="398140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Título do apartado.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Roboto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Thin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24pt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CABEDAF-C148-147A-C246-8E24E51625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473" y="2742136"/>
            <a:ext cx="1854200" cy="30734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7DE0BA4-A835-6C70-0089-1053FD4154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3913" y="2742136"/>
            <a:ext cx="18415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0099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1">
            <a:extLst>
              <a:ext uri="{FF2B5EF4-FFF2-40B4-BE49-F238E27FC236}">
                <a16:creationId xmlns:a16="http://schemas.microsoft.com/office/drawing/2014/main" id="{0BD0EAA8-B21D-CBCA-A5D5-E0DCC2C5522C}"/>
              </a:ext>
            </a:extLst>
          </p:cNvPr>
          <p:cNvSpPr txBox="1">
            <a:spLocks/>
          </p:cNvSpPr>
          <p:nvPr/>
        </p:nvSpPr>
        <p:spPr>
          <a:xfrm>
            <a:off x="3935413" y="1824079"/>
            <a:ext cx="7766567" cy="398140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Título do apartado.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Roboto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Thin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24pt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271CF71-9856-921A-05D1-044B46E23D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473" y="2742136"/>
            <a:ext cx="1854200" cy="30734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5FFC2A4-A684-1C24-754E-F47CCE13AA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3913" y="2742136"/>
            <a:ext cx="18415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5214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1">
            <a:extLst>
              <a:ext uri="{FF2B5EF4-FFF2-40B4-BE49-F238E27FC236}">
                <a16:creationId xmlns:a16="http://schemas.microsoft.com/office/drawing/2014/main" id="{1B73BD41-FD2A-936D-7756-383F749CD867}"/>
              </a:ext>
            </a:extLst>
          </p:cNvPr>
          <p:cNvSpPr txBox="1">
            <a:spLocks/>
          </p:cNvSpPr>
          <p:nvPr/>
        </p:nvSpPr>
        <p:spPr>
          <a:xfrm>
            <a:off x="3935413" y="1824079"/>
            <a:ext cx="7766567" cy="398140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Th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Título do apartado.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Roboto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</a:t>
            </a:r>
            <a:r>
              <a:rPr lang="es-ES" sz="2800" dirty="0" err="1">
                <a:latin typeface="Roboto Thin" pitchFamily="2" charset="0"/>
                <a:ea typeface="Roboto Thin" pitchFamily="2" charset="0"/>
              </a:rPr>
              <a:t>Thin</a:t>
            </a:r>
            <a:r>
              <a:rPr lang="es-ES" sz="2800" dirty="0">
                <a:latin typeface="Roboto Thin" pitchFamily="2" charset="0"/>
                <a:ea typeface="Roboto Thin" pitchFamily="2" charset="0"/>
              </a:rPr>
              <a:t> 24pt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D6406BD-FA91-12F1-27DC-DECE0593A1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425" y="2732088"/>
            <a:ext cx="1854200" cy="30734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1FEEE1B-C225-AA17-CD5D-DC44669933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3913" y="2732088"/>
            <a:ext cx="18415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695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1953727-6FD7-39A9-46F1-F23D66AAC6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9178" y="-20734"/>
            <a:ext cx="9725918" cy="687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9593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1254</TotalTime>
  <Words>698</Words>
  <Application>Microsoft Office PowerPoint</Application>
  <PresentationFormat>Panorámica</PresentationFormat>
  <Paragraphs>112</Paragraphs>
  <Slides>32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9" baseType="lpstr">
      <vt:lpstr>Arial</vt:lpstr>
      <vt:lpstr>Campus Simple</vt:lpstr>
      <vt:lpstr>Roboto</vt:lpstr>
      <vt:lpstr>Roboto Medium</vt:lpstr>
      <vt:lpstr>Roboto Th</vt:lpstr>
      <vt:lpstr>Roboto Thin</vt:lpstr>
      <vt:lpstr>Tema de Office</vt:lpstr>
      <vt:lpstr>TÍTULO (66pt)  ROBOTO</vt:lpstr>
      <vt:lpstr>Presentación de PowerPoint</vt:lpstr>
      <vt:lpstr>Título do apartado. Roboto Thin 40</vt:lpstr>
      <vt:lpstr>Título do apartado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Consello de goberno sesión ordinaria</dc:title>
  <dc:creator>Área Imaxe</dc:creator>
  <cp:lastModifiedBy>Abel Estévez Jácome</cp:lastModifiedBy>
  <cp:revision>53</cp:revision>
  <dcterms:created xsi:type="dcterms:W3CDTF">2021-10-25T10:06:46Z</dcterms:created>
  <dcterms:modified xsi:type="dcterms:W3CDTF">2026-07-15T07:07:28Z</dcterms:modified>
</cp:coreProperties>
</file>