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75213" cy="42803763"/>
  <p:notesSz cx="6858000" cy="9144000"/>
  <p:embeddedFontLst>
    <p:embeddedFont>
      <p:font typeface="Roboto" panose="02000000000000000000" pitchFamily="2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1pPr>
    <a:lvl2pPr marL="915680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2pPr>
    <a:lvl3pPr marL="1831360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3pPr>
    <a:lvl4pPr marL="2747040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4pPr>
    <a:lvl5pPr marL="3662721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5pPr>
    <a:lvl6pPr marL="4578401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6pPr>
    <a:lvl7pPr marL="5494081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7pPr>
    <a:lvl8pPr marL="6409761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8pPr>
    <a:lvl9pPr marL="7325441" algn="l" defTabSz="1831360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6" userDrawn="1">
          <p15:clr>
            <a:srgbClr val="A4A3A4"/>
          </p15:clr>
        </p15:guide>
        <p15:guide id="2" pos="57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9" d="100"/>
          <a:sy n="19" d="100"/>
        </p:scale>
        <p:origin x="5160" y="106"/>
      </p:cViewPr>
      <p:guideLst>
        <p:guide orient="horz" pos="4326"/>
        <p:guide pos="57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3833" y="4266389"/>
            <a:ext cx="15570110" cy="29438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7666" y="7782502"/>
            <a:ext cx="12822443" cy="35097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5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31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6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6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7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93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9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24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978" y="8825257"/>
            <a:ext cx="15570110" cy="2727691"/>
          </a:xfrm>
        </p:spPr>
        <p:txBody>
          <a:bodyPr anchor="t"/>
          <a:lstStyle>
            <a:lvl1pPr algn="l">
              <a:defRPr sz="801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6978" y="5820983"/>
            <a:ext cx="15570110" cy="3004274"/>
          </a:xfrm>
        </p:spPr>
        <p:txBody>
          <a:bodyPr anchor="b"/>
          <a:lstStyle>
            <a:lvl1pPr marL="0" indent="0">
              <a:buNone/>
              <a:defRPr sz="4005">
                <a:solidFill>
                  <a:schemeClr val="tx1">
                    <a:tint val="75000"/>
                  </a:schemeClr>
                </a:solidFill>
              </a:defRPr>
            </a:lvl1pPr>
            <a:lvl2pPr marL="915589" indent="0">
              <a:buNone/>
              <a:defRPr sz="3605">
                <a:solidFill>
                  <a:schemeClr val="tx1">
                    <a:tint val="75000"/>
                  </a:schemeClr>
                </a:solidFill>
              </a:defRPr>
            </a:lvl2pPr>
            <a:lvl3pPr marL="1831177" indent="0">
              <a:buNone/>
              <a:defRPr sz="3204">
                <a:solidFill>
                  <a:schemeClr val="tx1">
                    <a:tint val="75000"/>
                  </a:schemeClr>
                </a:solidFill>
              </a:defRPr>
            </a:lvl3pPr>
            <a:lvl4pPr marL="2746766" indent="0">
              <a:buNone/>
              <a:defRPr sz="2804">
                <a:solidFill>
                  <a:schemeClr val="tx1">
                    <a:tint val="75000"/>
                  </a:schemeClr>
                </a:solidFill>
              </a:defRPr>
            </a:lvl4pPr>
            <a:lvl5pPr marL="3662355" indent="0">
              <a:buNone/>
              <a:defRPr sz="2804">
                <a:solidFill>
                  <a:schemeClr val="tx1">
                    <a:tint val="75000"/>
                  </a:schemeClr>
                </a:solidFill>
              </a:defRPr>
            </a:lvl5pPr>
            <a:lvl6pPr marL="4577944" indent="0">
              <a:buNone/>
              <a:defRPr sz="2804">
                <a:solidFill>
                  <a:schemeClr val="tx1">
                    <a:tint val="75000"/>
                  </a:schemeClr>
                </a:solidFill>
              </a:defRPr>
            </a:lvl6pPr>
            <a:lvl7pPr marL="5493532" indent="0">
              <a:buNone/>
              <a:defRPr sz="2804">
                <a:solidFill>
                  <a:schemeClr val="tx1">
                    <a:tint val="75000"/>
                  </a:schemeClr>
                </a:solidFill>
              </a:defRPr>
            </a:lvl7pPr>
            <a:lvl8pPr marL="6409121" indent="0">
              <a:buNone/>
              <a:defRPr sz="2804">
                <a:solidFill>
                  <a:schemeClr val="tx1">
                    <a:tint val="75000"/>
                  </a:schemeClr>
                </a:solidFill>
              </a:defRPr>
            </a:lvl8pPr>
            <a:lvl9pPr marL="7324710" indent="0">
              <a:buNone/>
              <a:defRPr sz="280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5889" y="3204561"/>
            <a:ext cx="8090351" cy="9063691"/>
          </a:xfrm>
        </p:spPr>
        <p:txBody>
          <a:bodyPr/>
          <a:lstStyle>
            <a:lvl1pPr>
              <a:defRPr sz="5607"/>
            </a:lvl1pPr>
            <a:lvl2pPr>
              <a:defRPr sz="4806"/>
            </a:lvl2pPr>
            <a:lvl3pPr>
              <a:defRPr sz="4005"/>
            </a:lvl3pPr>
            <a:lvl4pPr>
              <a:defRPr sz="3605"/>
            </a:lvl4pPr>
            <a:lvl5pPr>
              <a:defRPr sz="3605"/>
            </a:lvl5pPr>
            <a:lvl6pPr>
              <a:defRPr sz="3605"/>
            </a:lvl6pPr>
            <a:lvl7pPr>
              <a:defRPr sz="3605"/>
            </a:lvl7pPr>
            <a:lvl8pPr>
              <a:defRPr sz="3605"/>
            </a:lvl8pPr>
            <a:lvl9pPr>
              <a:defRPr sz="36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11536" y="3204561"/>
            <a:ext cx="8090351" cy="9063691"/>
          </a:xfrm>
        </p:spPr>
        <p:txBody>
          <a:bodyPr/>
          <a:lstStyle>
            <a:lvl1pPr>
              <a:defRPr sz="5607"/>
            </a:lvl1pPr>
            <a:lvl2pPr>
              <a:defRPr sz="4806"/>
            </a:lvl2pPr>
            <a:lvl3pPr>
              <a:defRPr sz="4005"/>
            </a:lvl3pPr>
            <a:lvl4pPr>
              <a:defRPr sz="3605"/>
            </a:lvl4pPr>
            <a:lvl5pPr>
              <a:defRPr sz="3605"/>
            </a:lvl5pPr>
            <a:lvl6pPr>
              <a:defRPr sz="3605"/>
            </a:lvl6pPr>
            <a:lvl7pPr>
              <a:defRPr sz="3605"/>
            </a:lvl7pPr>
            <a:lvl8pPr>
              <a:defRPr sz="3605"/>
            </a:lvl8pPr>
            <a:lvl9pPr>
              <a:defRPr sz="36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889" y="3074217"/>
            <a:ext cx="8093532" cy="1281187"/>
          </a:xfrm>
        </p:spPr>
        <p:txBody>
          <a:bodyPr anchor="b"/>
          <a:lstStyle>
            <a:lvl1pPr marL="0" indent="0">
              <a:buNone/>
              <a:defRPr sz="4806" b="1"/>
            </a:lvl1pPr>
            <a:lvl2pPr marL="915589" indent="0">
              <a:buNone/>
              <a:defRPr sz="4005" b="1"/>
            </a:lvl2pPr>
            <a:lvl3pPr marL="1831177" indent="0">
              <a:buNone/>
              <a:defRPr sz="3605" b="1"/>
            </a:lvl3pPr>
            <a:lvl4pPr marL="2746766" indent="0">
              <a:buNone/>
              <a:defRPr sz="3204" b="1"/>
            </a:lvl4pPr>
            <a:lvl5pPr marL="3662355" indent="0">
              <a:buNone/>
              <a:defRPr sz="3204" b="1"/>
            </a:lvl5pPr>
            <a:lvl6pPr marL="4577944" indent="0">
              <a:buNone/>
              <a:defRPr sz="3204" b="1"/>
            </a:lvl6pPr>
            <a:lvl7pPr marL="5493532" indent="0">
              <a:buNone/>
              <a:defRPr sz="3204" b="1"/>
            </a:lvl7pPr>
            <a:lvl8pPr marL="6409121" indent="0">
              <a:buNone/>
              <a:defRPr sz="3204" b="1"/>
            </a:lvl8pPr>
            <a:lvl9pPr marL="7324710" indent="0">
              <a:buNone/>
              <a:defRPr sz="32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5889" y="4355403"/>
            <a:ext cx="8093532" cy="7912848"/>
          </a:xfrm>
        </p:spPr>
        <p:txBody>
          <a:bodyPr/>
          <a:lstStyle>
            <a:lvl1pPr>
              <a:defRPr sz="4806"/>
            </a:lvl1pPr>
            <a:lvl2pPr>
              <a:defRPr sz="4005"/>
            </a:lvl2pPr>
            <a:lvl3pPr>
              <a:defRPr sz="3605"/>
            </a:lvl3pPr>
            <a:lvl4pPr>
              <a:defRPr sz="3204"/>
            </a:lvl4pPr>
            <a:lvl5pPr>
              <a:defRPr sz="3204"/>
            </a:lvl5pPr>
            <a:lvl6pPr>
              <a:defRPr sz="3204"/>
            </a:lvl6pPr>
            <a:lvl7pPr>
              <a:defRPr sz="3204"/>
            </a:lvl7pPr>
            <a:lvl8pPr>
              <a:defRPr sz="3204"/>
            </a:lvl8pPr>
            <a:lvl9pPr>
              <a:defRPr sz="32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05177" y="3074217"/>
            <a:ext cx="8096711" cy="1281187"/>
          </a:xfrm>
        </p:spPr>
        <p:txBody>
          <a:bodyPr anchor="b"/>
          <a:lstStyle>
            <a:lvl1pPr marL="0" indent="0">
              <a:buNone/>
              <a:defRPr sz="4806" b="1"/>
            </a:lvl1pPr>
            <a:lvl2pPr marL="915589" indent="0">
              <a:buNone/>
              <a:defRPr sz="4005" b="1"/>
            </a:lvl2pPr>
            <a:lvl3pPr marL="1831177" indent="0">
              <a:buNone/>
              <a:defRPr sz="3605" b="1"/>
            </a:lvl3pPr>
            <a:lvl4pPr marL="2746766" indent="0">
              <a:buNone/>
              <a:defRPr sz="3204" b="1"/>
            </a:lvl4pPr>
            <a:lvl5pPr marL="3662355" indent="0">
              <a:buNone/>
              <a:defRPr sz="3204" b="1"/>
            </a:lvl5pPr>
            <a:lvl6pPr marL="4577944" indent="0">
              <a:buNone/>
              <a:defRPr sz="3204" b="1"/>
            </a:lvl6pPr>
            <a:lvl7pPr marL="5493532" indent="0">
              <a:buNone/>
              <a:defRPr sz="3204" b="1"/>
            </a:lvl7pPr>
            <a:lvl8pPr marL="6409121" indent="0">
              <a:buNone/>
              <a:defRPr sz="3204" b="1"/>
            </a:lvl8pPr>
            <a:lvl9pPr marL="7324710" indent="0">
              <a:buNone/>
              <a:defRPr sz="32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05177" y="4355403"/>
            <a:ext cx="8096711" cy="7912848"/>
          </a:xfrm>
        </p:spPr>
        <p:txBody>
          <a:bodyPr/>
          <a:lstStyle>
            <a:lvl1pPr>
              <a:defRPr sz="4806"/>
            </a:lvl1pPr>
            <a:lvl2pPr>
              <a:defRPr sz="4005"/>
            </a:lvl2pPr>
            <a:lvl3pPr>
              <a:defRPr sz="3605"/>
            </a:lvl3pPr>
            <a:lvl4pPr>
              <a:defRPr sz="3204"/>
            </a:lvl4pPr>
            <a:lvl5pPr>
              <a:defRPr sz="3204"/>
            </a:lvl5pPr>
            <a:lvl6pPr>
              <a:defRPr sz="3204"/>
            </a:lvl6pPr>
            <a:lvl7pPr>
              <a:defRPr sz="3204"/>
            </a:lvl7pPr>
            <a:lvl8pPr>
              <a:defRPr sz="3204"/>
            </a:lvl8pPr>
            <a:lvl9pPr>
              <a:defRPr sz="32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890" y="546810"/>
            <a:ext cx="6026422" cy="2327121"/>
          </a:xfrm>
        </p:spPr>
        <p:txBody>
          <a:bodyPr anchor="b"/>
          <a:lstStyle>
            <a:lvl1pPr algn="l">
              <a:defRPr sz="40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1741" y="546811"/>
            <a:ext cx="10240146" cy="11721441"/>
          </a:xfrm>
        </p:spPr>
        <p:txBody>
          <a:bodyPr/>
          <a:lstStyle>
            <a:lvl1pPr>
              <a:defRPr sz="6408"/>
            </a:lvl1pPr>
            <a:lvl2pPr>
              <a:defRPr sz="5607"/>
            </a:lvl2pPr>
            <a:lvl3pPr>
              <a:defRPr sz="4806"/>
            </a:lvl3pPr>
            <a:lvl4pPr>
              <a:defRPr sz="4005"/>
            </a:lvl4pPr>
            <a:lvl5pPr>
              <a:defRPr sz="4005"/>
            </a:lvl5pPr>
            <a:lvl6pPr>
              <a:defRPr sz="4005"/>
            </a:lvl6pPr>
            <a:lvl7pPr>
              <a:defRPr sz="4005"/>
            </a:lvl7pPr>
            <a:lvl8pPr>
              <a:defRPr sz="4005"/>
            </a:lvl8pPr>
            <a:lvl9pPr>
              <a:defRPr sz="40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5890" y="2873931"/>
            <a:ext cx="6026422" cy="9394321"/>
          </a:xfrm>
        </p:spPr>
        <p:txBody>
          <a:bodyPr/>
          <a:lstStyle>
            <a:lvl1pPr marL="0" indent="0">
              <a:buNone/>
              <a:defRPr sz="2804"/>
            </a:lvl1pPr>
            <a:lvl2pPr marL="915589" indent="0">
              <a:buNone/>
              <a:defRPr sz="2403"/>
            </a:lvl2pPr>
            <a:lvl3pPr marL="1831177" indent="0">
              <a:buNone/>
              <a:defRPr sz="2003"/>
            </a:lvl3pPr>
            <a:lvl4pPr marL="2746766" indent="0">
              <a:buNone/>
              <a:defRPr sz="1802"/>
            </a:lvl4pPr>
            <a:lvl5pPr marL="3662355" indent="0">
              <a:buNone/>
              <a:defRPr sz="1802"/>
            </a:lvl5pPr>
            <a:lvl6pPr marL="4577944" indent="0">
              <a:buNone/>
              <a:defRPr sz="1802"/>
            </a:lvl6pPr>
            <a:lvl7pPr marL="5493532" indent="0">
              <a:buNone/>
              <a:defRPr sz="1802"/>
            </a:lvl7pPr>
            <a:lvl8pPr marL="6409121" indent="0">
              <a:buNone/>
              <a:defRPr sz="1802"/>
            </a:lvl8pPr>
            <a:lvl9pPr marL="7324710" indent="0">
              <a:buNone/>
              <a:defRPr sz="18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412" y="9613680"/>
            <a:ext cx="10990666" cy="1134949"/>
          </a:xfrm>
        </p:spPr>
        <p:txBody>
          <a:bodyPr anchor="b"/>
          <a:lstStyle>
            <a:lvl1pPr algn="l">
              <a:defRPr sz="400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90412" y="1227143"/>
            <a:ext cx="10990666" cy="8240297"/>
          </a:xfrm>
        </p:spPr>
        <p:txBody>
          <a:bodyPr/>
          <a:lstStyle>
            <a:lvl1pPr marL="0" indent="0">
              <a:buNone/>
              <a:defRPr sz="6408"/>
            </a:lvl1pPr>
            <a:lvl2pPr marL="915589" indent="0">
              <a:buNone/>
              <a:defRPr sz="5607"/>
            </a:lvl2pPr>
            <a:lvl3pPr marL="1831177" indent="0">
              <a:buNone/>
              <a:defRPr sz="4806"/>
            </a:lvl3pPr>
            <a:lvl4pPr marL="2746766" indent="0">
              <a:buNone/>
              <a:defRPr sz="4005"/>
            </a:lvl4pPr>
            <a:lvl5pPr marL="3662355" indent="0">
              <a:buNone/>
              <a:defRPr sz="4005"/>
            </a:lvl5pPr>
            <a:lvl6pPr marL="4577944" indent="0">
              <a:buNone/>
              <a:defRPr sz="4005"/>
            </a:lvl6pPr>
            <a:lvl7pPr marL="5493532" indent="0">
              <a:buNone/>
              <a:defRPr sz="4005"/>
            </a:lvl7pPr>
            <a:lvl8pPr marL="6409121" indent="0">
              <a:buNone/>
              <a:defRPr sz="4005"/>
            </a:lvl8pPr>
            <a:lvl9pPr marL="7324710" indent="0">
              <a:buNone/>
              <a:defRPr sz="400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90412" y="10748629"/>
            <a:ext cx="10990666" cy="1611816"/>
          </a:xfrm>
        </p:spPr>
        <p:txBody>
          <a:bodyPr/>
          <a:lstStyle>
            <a:lvl1pPr marL="0" indent="0">
              <a:buNone/>
              <a:defRPr sz="2804"/>
            </a:lvl1pPr>
            <a:lvl2pPr marL="915589" indent="0">
              <a:buNone/>
              <a:defRPr sz="2403"/>
            </a:lvl2pPr>
            <a:lvl3pPr marL="1831177" indent="0">
              <a:buNone/>
              <a:defRPr sz="2003"/>
            </a:lvl3pPr>
            <a:lvl4pPr marL="2746766" indent="0">
              <a:buNone/>
              <a:defRPr sz="1802"/>
            </a:lvl4pPr>
            <a:lvl5pPr marL="3662355" indent="0">
              <a:buNone/>
              <a:defRPr sz="1802"/>
            </a:lvl5pPr>
            <a:lvl6pPr marL="4577944" indent="0">
              <a:buNone/>
              <a:defRPr sz="1802"/>
            </a:lvl6pPr>
            <a:lvl7pPr marL="5493532" indent="0">
              <a:buNone/>
              <a:defRPr sz="1802"/>
            </a:lvl7pPr>
            <a:lvl8pPr marL="6409121" indent="0">
              <a:buNone/>
              <a:defRPr sz="1802"/>
            </a:lvl8pPr>
            <a:lvl9pPr marL="7324710" indent="0">
              <a:buNone/>
              <a:defRPr sz="18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80387" y="549991"/>
            <a:ext cx="4121500" cy="117182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5889" y="549991"/>
            <a:ext cx="12059202" cy="117182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5889" y="549990"/>
            <a:ext cx="16485998" cy="22889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889" y="3204561"/>
            <a:ext cx="16485998" cy="9063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889" y="12729225"/>
            <a:ext cx="4274148" cy="7311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8573" y="12729225"/>
            <a:ext cx="5800629" cy="7311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27739" y="12729225"/>
            <a:ext cx="4274148" cy="7311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31177" rtl="0" eaLnBrk="1" latinLnBrk="0" hangingPunct="1">
        <a:spcBef>
          <a:spcPct val="0"/>
        </a:spcBef>
        <a:buNone/>
        <a:defRPr sz="88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6692" indent="-686692" algn="l" defTabSz="1831177" rtl="0" eaLnBrk="1" latinLnBrk="0" hangingPunct="1">
        <a:spcBef>
          <a:spcPct val="20000"/>
        </a:spcBef>
        <a:buFont typeface="Arial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487832" indent="-572243" algn="l" defTabSz="1831177" rtl="0" eaLnBrk="1" latinLnBrk="0" hangingPunct="1">
        <a:spcBef>
          <a:spcPct val="20000"/>
        </a:spcBef>
        <a:buFont typeface="Arial" pitchFamily="34" charset="0"/>
        <a:buChar char="–"/>
        <a:defRPr sz="5607" kern="1200">
          <a:solidFill>
            <a:schemeClr val="tx1"/>
          </a:solidFill>
          <a:latin typeface="+mn-lt"/>
          <a:ea typeface="+mn-ea"/>
          <a:cs typeface="+mn-cs"/>
        </a:defRPr>
      </a:lvl2pPr>
      <a:lvl3pPr marL="2288972" indent="-457794" algn="l" defTabSz="1831177" rtl="0" eaLnBrk="1" latinLnBrk="0" hangingPunct="1">
        <a:spcBef>
          <a:spcPct val="20000"/>
        </a:spcBef>
        <a:buFont typeface="Arial" pitchFamily="34" charset="0"/>
        <a:buChar char="•"/>
        <a:defRPr sz="4806" kern="1200">
          <a:solidFill>
            <a:schemeClr val="tx1"/>
          </a:solidFill>
          <a:latin typeface="+mn-lt"/>
          <a:ea typeface="+mn-ea"/>
          <a:cs typeface="+mn-cs"/>
        </a:defRPr>
      </a:lvl3pPr>
      <a:lvl4pPr marL="3204561" indent="-457794" algn="l" defTabSz="1831177" rtl="0" eaLnBrk="1" latinLnBrk="0" hangingPunct="1">
        <a:spcBef>
          <a:spcPct val="20000"/>
        </a:spcBef>
        <a:buFont typeface="Arial" pitchFamily="34" charset="0"/>
        <a:buChar char="–"/>
        <a:defRPr sz="4005" kern="1200">
          <a:solidFill>
            <a:schemeClr val="tx1"/>
          </a:solidFill>
          <a:latin typeface="+mn-lt"/>
          <a:ea typeface="+mn-ea"/>
          <a:cs typeface="+mn-cs"/>
        </a:defRPr>
      </a:lvl4pPr>
      <a:lvl5pPr marL="4120149" indent="-457794" algn="l" defTabSz="1831177" rtl="0" eaLnBrk="1" latinLnBrk="0" hangingPunct="1">
        <a:spcBef>
          <a:spcPct val="20000"/>
        </a:spcBef>
        <a:buFont typeface="Arial" pitchFamily="34" charset="0"/>
        <a:buChar char="»"/>
        <a:defRPr sz="4005" kern="1200">
          <a:solidFill>
            <a:schemeClr val="tx1"/>
          </a:solidFill>
          <a:latin typeface="+mn-lt"/>
          <a:ea typeface="+mn-ea"/>
          <a:cs typeface="+mn-cs"/>
        </a:defRPr>
      </a:lvl5pPr>
      <a:lvl6pPr marL="5035738" indent="-457794" algn="l" defTabSz="1831177" rtl="0" eaLnBrk="1" latinLnBrk="0" hangingPunct="1">
        <a:spcBef>
          <a:spcPct val="20000"/>
        </a:spcBef>
        <a:buFont typeface="Arial" pitchFamily="34" charset="0"/>
        <a:buChar char="•"/>
        <a:defRPr sz="4005" kern="1200">
          <a:solidFill>
            <a:schemeClr val="tx1"/>
          </a:solidFill>
          <a:latin typeface="+mn-lt"/>
          <a:ea typeface="+mn-ea"/>
          <a:cs typeface="+mn-cs"/>
        </a:defRPr>
      </a:lvl6pPr>
      <a:lvl7pPr marL="5951327" indent="-457794" algn="l" defTabSz="1831177" rtl="0" eaLnBrk="1" latinLnBrk="0" hangingPunct="1">
        <a:spcBef>
          <a:spcPct val="20000"/>
        </a:spcBef>
        <a:buFont typeface="Arial" pitchFamily="34" charset="0"/>
        <a:buChar char="•"/>
        <a:defRPr sz="4005" kern="1200">
          <a:solidFill>
            <a:schemeClr val="tx1"/>
          </a:solidFill>
          <a:latin typeface="+mn-lt"/>
          <a:ea typeface="+mn-ea"/>
          <a:cs typeface="+mn-cs"/>
        </a:defRPr>
      </a:lvl7pPr>
      <a:lvl8pPr marL="6866915" indent="-457794" algn="l" defTabSz="1831177" rtl="0" eaLnBrk="1" latinLnBrk="0" hangingPunct="1">
        <a:spcBef>
          <a:spcPct val="20000"/>
        </a:spcBef>
        <a:buFont typeface="Arial" pitchFamily="34" charset="0"/>
        <a:buChar char="•"/>
        <a:defRPr sz="4005" kern="1200">
          <a:solidFill>
            <a:schemeClr val="tx1"/>
          </a:solidFill>
          <a:latin typeface="+mn-lt"/>
          <a:ea typeface="+mn-ea"/>
          <a:cs typeface="+mn-cs"/>
        </a:defRPr>
      </a:lvl8pPr>
      <a:lvl9pPr marL="7782504" indent="-457794" algn="l" defTabSz="1831177" rtl="0" eaLnBrk="1" latinLnBrk="0" hangingPunct="1">
        <a:spcBef>
          <a:spcPct val="20000"/>
        </a:spcBef>
        <a:buFont typeface="Arial" pitchFamily="34" charset="0"/>
        <a:buChar char="•"/>
        <a:defRPr sz="40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1pPr>
      <a:lvl2pPr marL="915589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2pPr>
      <a:lvl3pPr marL="1831177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3pPr>
      <a:lvl4pPr marL="2746766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4pPr>
      <a:lvl5pPr marL="3662355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5pPr>
      <a:lvl6pPr marL="4577944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6pPr>
      <a:lvl7pPr marL="5493532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7pPr>
      <a:lvl8pPr marL="6409121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8pPr>
      <a:lvl9pPr marL="7324710" algn="l" defTabSz="1831177" rtl="0" eaLnBrk="1" latinLnBrk="0" hangingPunct="1">
        <a:defRPr sz="3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3032894" y="4028281"/>
            <a:ext cx="18754679" cy="0"/>
          </a:xfrm>
          <a:prstGeom prst="line">
            <a:avLst/>
          </a:prstGeom>
          <a:ln w="28575" cap="flat">
            <a:solidFill>
              <a:schemeClr val="tx2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pt-PT" sz="7219">
              <a:solidFill>
                <a:schemeClr val="tx2"/>
              </a:solidFill>
            </a:endParaRPr>
          </a:p>
        </p:txBody>
      </p:sp>
      <p:grpSp>
        <p:nvGrpSpPr>
          <p:cNvPr id="25" name="Group 25"/>
          <p:cNvGrpSpPr/>
          <p:nvPr/>
        </p:nvGrpSpPr>
        <p:grpSpPr>
          <a:xfrm rot="-10800000">
            <a:off x="4963" y="38516300"/>
            <a:ext cx="30265287" cy="4970883"/>
            <a:chOff x="0" y="0"/>
            <a:chExt cx="2813807" cy="44478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813807" cy="444785"/>
            </a:xfrm>
            <a:custGeom>
              <a:avLst/>
              <a:gdLst/>
              <a:ahLst/>
              <a:cxnLst/>
              <a:rect l="l" t="t" r="r" b="b"/>
              <a:pathLst>
                <a:path w="2813807" h="444785">
                  <a:moveTo>
                    <a:pt x="0" y="0"/>
                  </a:moveTo>
                  <a:lnTo>
                    <a:pt x="2813807" y="0"/>
                  </a:lnTo>
                  <a:lnTo>
                    <a:pt x="2813807" y="444785"/>
                  </a:lnTo>
                  <a:lnTo>
                    <a:pt x="0" y="444785"/>
                  </a:lnTo>
                  <a:close/>
                </a:path>
              </a:pathLst>
            </a:custGeom>
            <a:gradFill rotWithShape="1">
              <a:gsLst>
                <a:gs pos="0">
                  <a:srgbClr val="5DE0E6">
                    <a:alpha val="100000"/>
                  </a:srgbClr>
                </a:gs>
                <a:gs pos="100000">
                  <a:srgbClr val="004AAD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pt-PT" sz="7219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76200"/>
              <a:ext cx="2813807" cy="368585"/>
            </a:xfrm>
            <a:prstGeom prst="rect">
              <a:avLst/>
            </a:prstGeom>
          </p:spPr>
          <p:txBody>
            <a:bodyPr lIns="143863" tIns="143863" rIns="143863" bIns="143863" rtlCol="0" anchor="ctr"/>
            <a:lstStyle/>
            <a:p>
              <a:pPr algn="ctr">
                <a:lnSpc>
                  <a:spcPts val="5918"/>
                </a:lnSpc>
              </a:pPr>
              <a:endParaRPr sz="7219"/>
            </a:p>
          </p:txBody>
        </p:sp>
      </p:grpSp>
      <p:sp>
        <p:nvSpPr>
          <p:cNvPr id="56" name="Freeform 56"/>
          <p:cNvSpPr/>
          <p:nvPr/>
        </p:nvSpPr>
        <p:spPr>
          <a:xfrm>
            <a:off x="22365626" y="2092694"/>
            <a:ext cx="6270261" cy="4950166"/>
          </a:xfrm>
          <a:custGeom>
            <a:avLst/>
            <a:gdLst/>
            <a:ahLst/>
            <a:cxnLst/>
            <a:rect l="l" t="t" r="r" b="b"/>
            <a:pathLst>
              <a:path w="3131061" h="2471870">
                <a:moveTo>
                  <a:pt x="0" y="0"/>
                </a:moveTo>
                <a:lnTo>
                  <a:pt x="3131061" y="0"/>
                </a:lnTo>
                <a:lnTo>
                  <a:pt x="3131061" y="2471870"/>
                </a:lnTo>
                <a:lnTo>
                  <a:pt x="0" y="24718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715" r="-11580"/>
            </a:stretch>
          </a:blipFill>
        </p:spPr>
        <p:txBody>
          <a:bodyPr/>
          <a:lstStyle/>
          <a:p>
            <a:endParaRPr lang="pt-PT" sz="7219"/>
          </a:p>
        </p:txBody>
      </p:sp>
      <p:sp>
        <p:nvSpPr>
          <p:cNvPr id="57" name="TextBox 57"/>
          <p:cNvSpPr txBox="1"/>
          <p:nvPr/>
        </p:nvSpPr>
        <p:spPr>
          <a:xfrm>
            <a:off x="3032893" y="2450626"/>
            <a:ext cx="19332731" cy="1204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21"/>
              </a:lnSpc>
            </a:pPr>
            <a:r>
              <a:rPr lang="en-US" sz="8000" spc="-182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TÍTULO/TITLE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077185" y="4637881"/>
            <a:ext cx="14913567" cy="496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5"/>
              </a:lnSpc>
              <a:spcBef>
                <a:spcPct val="0"/>
              </a:spcBef>
            </a:pPr>
            <a:r>
              <a:rPr lang="en-US" sz="4000" spc="-38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Nombre y </a:t>
            </a:r>
            <a:r>
              <a:rPr lang="en-US" sz="4000" spc="-38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apellidos</a:t>
            </a:r>
            <a:r>
              <a:rPr lang="en-US" sz="4000" spc="-38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 de </a:t>
            </a:r>
            <a:r>
              <a:rPr lang="en-US" sz="4000" spc="-38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los</a:t>
            </a:r>
            <a:r>
              <a:rPr lang="en-US" sz="4000" spc="-38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 </a:t>
            </a:r>
            <a:r>
              <a:rPr lang="en-US" sz="4000" spc="-38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autores</a:t>
            </a:r>
            <a:r>
              <a:rPr lang="en-US" sz="4000" spc="-38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/Author names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077186" y="5707312"/>
            <a:ext cx="13583202" cy="496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5"/>
              </a:lnSpc>
            </a:pPr>
            <a:r>
              <a:rPr lang="en-US" sz="4000" spc="-38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Filiación</a:t>
            </a:r>
            <a:r>
              <a:rPr lang="en-US" sz="4000" spc="-38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 </a:t>
            </a:r>
            <a:r>
              <a:rPr lang="en-US" sz="4000" spc="-38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autores</a:t>
            </a:r>
            <a:endParaRPr lang="en-US" sz="4000" spc="-38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Canva Sans"/>
              <a:sym typeface="Canva Sans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2474874" y="39153083"/>
            <a:ext cx="10068564" cy="668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11"/>
              </a:lnSpc>
            </a:pPr>
            <a:r>
              <a:rPr lang="en-US" sz="5379" spc="-128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REFERENCIAS/REFERENCES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9675549" y="39153083"/>
            <a:ext cx="7580788" cy="668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11"/>
              </a:lnSpc>
            </a:pPr>
            <a:r>
              <a:rPr lang="en-US" sz="5379" spc="-128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CONTACTO/EMAIL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22365626" y="40064757"/>
            <a:ext cx="4568540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84"/>
              </a:lnSpc>
            </a:pPr>
            <a:r>
              <a:rPr lang="en-US" sz="2832" spc="-28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nva Sans"/>
                <a:sym typeface="Canva Sans"/>
              </a:rPr>
              <a:t>hola@EMAIL.es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</Words>
  <Application>Microsoft Office PowerPoint</Application>
  <PresentationFormat>Personalizado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Roboto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Orgánico Lila (Cartel)</dc:title>
  <cp:lastModifiedBy>elisa alen</cp:lastModifiedBy>
  <cp:revision>4</cp:revision>
  <dcterms:created xsi:type="dcterms:W3CDTF">2006-08-16T00:00:00Z</dcterms:created>
  <dcterms:modified xsi:type="dcterms:W3CDTF">2026-07-14T15:08:21Z</dcterms:modified>
  <dc:identifier>DAHO6otl1E8</dc:identifier>
</cp:coreProperties>
</file>